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685" r:id="rId2"/>
    <p:sldId id="625" r:id="rId3"/>
    <p:sldId id="630" r:id="rId4"/>
    <p:sldId id="631" r:id="rId5"/>
    <p:sldId id="632" r:id="rId6"/>
    <p:sldId id="647" r:id="rId7"/>
    <p:sldId id="646" r:id="rId8"/>
    <p:sldId id="648" r:id="rId9"/>
    <p:sldId id="633" r:id="rId10"/>
    <p:sldId id="634" r:id="rId11"/>
    <p:sldId id="636" r:id="rId12"/>
    <p:sldId id="637" r:id="rId13"/>
    <p:sldId id="638" r:id="rId14"/>
    <p:sldId id="639" r:id="rId15"/>
    <p:sldId id="640" r:id="rId16"/>
    <p:sldId id="641" r:id="rId17"/>
    <p:sldId id="642" r:id="rId18"/>
    <p:sldId id="643" r:id="rId19"/>
    <p:sldId id="644" r:id="rId20"/>
    <p:sldId id="645" r:id="rId21"/>
    <p:sldId id="6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7BB0B9-C9ED-4983-B799-3A91DB892568}" v="2" dt="2025-07-25T22:18:03.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16" d="100"/>
          <a:sy n="116" d="100"/>
        </p:scale>
        <p:origin x="3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dib Banik" userId="a21a68433431e81e" providerId="LiveId" clId="{5E7BB0B9-C9ED-4983-B799-3A91DB892568}"/>
    <pc:docChg chg="custSel addSld modSld">
      <pc:chgData name="Tridib Banik" userId="a21a68433431e81e" providerId="LiveId" clId="{5E7BB0B9-C9ED-4983-B799-3A91DB892568}" dt="2025-07-25T22:18:03.522" v="321"/>
      <pc:docMkLst>
        <pc:docMk/>
      </pc:docMkLst>
      <pc:sldChg chg="add">
        <pc:chgData name="Tridib Banik" userId="a21a68433431e81e" providerId="LiveId" clId="{5E7BB0B9-C9ED-4983-B799-3A91DB892568}" dt="2025-07-25T22:18:03.522" v="321"/>
        <pc:sldMkLst>
          <pc:docMk/>
          <pc:sldMk cId="4193148027" sldId="606"/>
        </pc:sldMkLst>
      </pc:sldChg>
      <pc:sldChg chg="addSp modSp mod">
        <pc:chgData name="Tridib Banik" userId="a21a68433431e81e" providerId="LiveId" clId="{5E7BB0B9-C9ED-4983-B799-3A91DB892568}" dt="2025-07-25T21:52:16.721" v="320" actId="20577"/>
        <pc:sldMkLst>
          <pc:docMk/>
          <pc:sldMk cId="1713515753" sldId="637"/>
        </pc:sldMkLst>
        <pc:spChg chg="add mod">
          <ac:chgData name="Tridib Banik" userId="a21a68433431e81e" providerId="LiveId" clId="{5E7BB0B9-C9ED-4983-B799-3A91DB892568}" dt="2025-07-25T21:52:16.721" v="320" actId="20577"/>
          <ac:spMkLst>
            <pc:docMk/>
            <pc:sldMk cId="1713515753" sldId="637"/>
            <ac:spMk id="2" creationId="{3B96F875-5F6A-4128-F854-3638EEADA966}"/>
          </ac:spMkLst>
        </pc:spChg>
        <pc:picChg chg="mod">
          <ac:chgData name="Tridib Banik" userId="a21a68433431e81e" providerId="LiveId" clId="{5E7BB0B9-C9ED-4983-B799-3A91DB892568}" dt="2025-07-25T21:48:57.128" v="0" actId="14100"/>
          <ac:picMkLst>
            <pc:docMk/>
            <pc:sldMk cId="1713515753" sldId="637"/>
            <ac:picMk id="13" creationId="{09A079C3-5AE6-661D-761E-15C5803C71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FD378-F10E-4FD1-B342-868DB315CAC1}"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9BA90-149F-46F5-9CA2-4D7A888D7A5B}" type="slidenum">
              <a:rPr lang="en-US" smtClean="0"/>
              <a:t>‹#›</a:t>
            </a:fld>
            <a:endParaRPr lang="en-US"/>
          </a:p>
        </p:txBody>
      </p:sp>
    </p:spTree>
    <p:extLst>
      <p:ext uri="{BB962C8B-B14F-4D97-AF65-F5344CB8AC3E}">
        <p14:creationId xmlns:p14="http://schemas.microsoft.com/office/powerpoint/2010/main" val="279504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BE8A-BB59-E34D-FFB1-08610B04E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84440-FCDB-2D19-E665-BB9AA8076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A8D08-C646-A239-EECD-C7DAC21C8572}"/>
              </a:ext>
            </a:extLst>
          </p:cNvPr>
          <p:cNvSpPr>
            <a:spLocks noGrp="1"/>
          </p:cNvSpPr>
          <p:nvPr>
            <p:ph type="body" idx="1"/>
          </p:nvPr>
        </p:nvSpPr>
        <p:spPr/>
        <p:txBody>
          <a:bodyPr/>
          <a:lstStyle/>
          <a:p>
            <a:r>
              <a:rPr lang="en-CA">
                <a:latin typeface="Arial"/>
                <a:cs typeface="Arial"/>
              </a:rPr>
              <a:t>Matlab Installing Tutorial – another section in the same PowerPoint</a:t>
            </a:r>
            <a:endParaRPr lang="en-CA"/>
          </a:p>
        </p:txBody>
      </p:sp>
      <p:sp>
        <p:nvSpPr>
          <p:cNvPr id="4" name="Slide Number Placeholder 3">
            <a:extLst>
              <a:ext uri="{FF2B5EF4-FFF2-40B4-BE49-F238E27FC236}">
                <a16:creationId xmlns:a16="http://schemas.microsoft.com/office/drawing/2014/main" id="{4C016216-F49D-7861-2BD3-55B0D2639D8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254004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5EE8E-2EFF-AFBC-57FB-8F107B4D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CCFC0-CAA9-1CF3-E0F8-EFAA32FD3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55C24-A327-D7B2-E2E1-06D8E4BBBE06}"/>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C740B47F-3AD4-1470-987E-DF679C50B3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9917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F0496-CA21-E8E8-B814-AD99EE371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44C79-EE04-9516-3AD0-92635C948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CB655-F78E-E1FA-D95B-B3C4FCD98CC8}"/>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C86278DD-DAF2-B7F8-2F08-A251221D29E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0476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B0D02-1FE9-793A-3309-395E0B3B7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6FB36-9ED4-D8FE-0BC4-8F314BC7F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C9481-F641-D885-F777-F9366DADA535}"/>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601E0E6C-71A6-B5BA-3180-D17E6505E8C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4396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0D43-97C2-2F53-3957-A43FCE3BF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CEFC5-CDE7-743D-17CB-14C757282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15728-94C1-8DB0-9E81-CA30A7C52C41}"/>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D3C8B992-18F8-36DC-D71E-A4144463A68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98903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6019-A8EA-4D40-9A01-3ADA5F429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4FDC9-3037-5E2E-56B8-9C70159F7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44D8E-0724-6E79-E337-4FC7817D18F1}"/>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C0EEFBCF-20B4-2BCA-3F98-FFBFD717C5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63806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1CCEB-E069-C811-240E-3236A14FF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CDB07-2354-ED45-86A6-8384F86645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050-2772-F5F2-54CB-9B2F108E5CDF}"/>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FA176837-CA69-05CF-3002-FF12115A955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3399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29AB-6F28-80CB-D325-CCBDF63F71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6E356-5B7A-635D-A7B5-B6F184338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9345B-5825-FB57-2C1F-D255E9672EC9}"/>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353988F7-34F5-F52C-A9EA-CFCDE8974E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9065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1857-504F-3D01-318C-AF10D9F33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E614F-B545-D3D8-4995-6ED3B579D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61A88-CB4E-38E3-A193-F6C9EA17701B}"/>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744B0F88-7B4D-9DCF-6260-B5AEBEDF9CE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0169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1665D-DCC6-C58D-3078-315CFBDC2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948F5A-9035-E256-C47C-24602194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67A6D-38AF-8375-8D52-62DE2320C220}"/>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14D313B7-B37A-7A57-37B2-377E8C4BFC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378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AB240-0F3D-77A8-5564-951F64F98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3CAD4-13B7-C64F-CCE1-36DF54BD8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E8E03-9331-230A-9F77-7E46E06E12FA}"/>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D0635C38-59D1-1462-95BD-389077BB56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1564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66130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0CFDD-355E-89B3-1EC8-9151C5F62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9A89A-973A-2044-F9C8-285E9EB57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A2193-4413-8C79-1317-DEED3F833246}"/>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2BAB7871-0688-6FCC-09C7-6C641F02DCC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4862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32A9B-0DC0-5952-2456-C8FD2F44C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1A261-D4A2-81D4-1B83-8B86AF5CF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22600-5533-C1B7-1631-9314E1B1D9AF}"/>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1A6EED98-5A5B-176E-E4FF-8913FB20DA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9859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728B2-1AD9-2495-F218-F6BFC6CEA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0D40C-4709-FBB6-F5E7-C9809CCF3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F1DFE-7419-7D80-D3EC-11E85FEA5CFA}"/>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22E78E6F-054A-1190-EF9F-C08280D47CC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4944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43904-8E7B-3A4E-753D-46446CEF3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8A808-816B-B2F1-411C-4E7CFC2B8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14094-6662-FAC1-11BC-2EDF444C678A}"/>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55CB6E59-9B89-C727-41D2-7602902BCE4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37171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382D-668F-3E3C-CBE4-FAD622B99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69977-3411-A882-9255-0C765EB11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7287E-3859-D673-CB12-402A76EF69C7}"/>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874A6707-DE9B-6E27-028D-DC938466ECA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7228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216FA-88DE-C30E-7EA4-C23CF30C5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F634E-7643-CFDB-3392-53C459678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550D2-A610-3844-10FF-6FB060AE5257}"/>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56A0AB94-8687-BFA0-7BC0-7DEC8B1E18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018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19A0-FD55-9AB4-4851-4A2C2DA67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4A5FB-4849-2A9E-A774-057734305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3DB6F-C5FF-D594-6738-043A971074F4}"/>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659B06B4-9872-6370-8835-E5BF1C252D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2989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5D9AA-1270-7461-1A42-B711D159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256F8-7629-D5CA-7A7E-C7506196E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BF079-F1A2-E2E5-917E-0DA151C9400C}"/>
              </a:ext>
            </a:extLst>
          </p:cNvPr>
          <p:cNvSpPr>
            <a:spLocks noGrp="1"/>
          </p:cNvSpPr>
          <p:nvPr>
            <p:ph type="body" idx="1"/>
          </p:nvPr>
        </p:nvSpPr>
        <p:spPr/>
        <p:txBody>
          <a:bodyPr/>
          <a:lstStyle/>
          <a:p>
            <a:r>
              <a:rPr lang="en-US"/>
              <a:t>MathWorks guide to install MATLAB: https://www.mathworks.com/help/install/ug/install-products-with-internet-connection.html </a:t>
            </a:r>
          </a:p>
        </p:txBody>
      </p:sp>
      <p:sp>
        <p:nvSpPr>
          <p:cNvPr id="4" name="Slide Number Placeholder 3">
            <a:extLst>
              <a:ext uri="{FF2B5EF4-FFF2-40B4-BE49-F238E27FC236}">
                <a16:creationId xmlns:a16="http://schemas.microsoft.com/office/drawing/2014/main" id="{D88C7DDE-BDCC-4F29-06D1-DBB9B9DA9F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721230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2" y="13252"/>
            <a:ext cx="11580449" cy="6844749"/>
          </a:xfrm>
          <a:prstGeom prst="rect">
            <a:avLst/>
          </a:prstGeom>
        </p:spPr>
      </p:pic>
      <p:sp>
        <p:nvSpPr>
          <p:cNvPr id="2" name="Title Placeholder" descr="Master title"/>
          <p:cNvSpPr>
            <a:spLocks noGrp="1"/>
          </p:cNvSpPr>
          <p:nvPr>
            <p:ph type="ctrTitle" hasCustomPrompt="1"/>
          </p:nvPr>
        </p:nvSpPr>
        <p:spPr>
          <a:xfrm>
            <a:off x="2183625" y="489227"/>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49"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5"/>
            <a:ext cx="1819563"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2"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4" y="385130"/>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0"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413852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79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406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31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1"/>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3" y="246743"/>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1"/>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3" y="3489231"/>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1" y="973710"/>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7"/>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78"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867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881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5" y="787819"/>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8"/>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29"/>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3"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2496440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5"/>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4"/>
            <a:ext cx="3168072" cy="1418935"/>
          </a:xfrm>
        </p:spPr>
        <p:txBody>
          <a:bodyPr>
            <a:normAutofit/>
          </a:bodyPr>
          <a:lstStyle>
            <a:lvl1pPr marL="0" indent="0">
              <a:buNone/>
              <a:defRPr sz="1867">
                <a:solidFill>
                  <a:schemeClr val="bg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2"/>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791312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4"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2"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7" y="1006369"/>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0"/>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8"/>
            <a:ext cx="7315200" cy="804863"/>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800454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48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1"/>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01193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724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5"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0"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190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5" y="-263235"/>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2375461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09"/>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769091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7"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18"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237947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3342234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33299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37159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6"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0"/>
            <a:ext cx="11105888"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5" y="113805"/>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5" y="3767334"/>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6" y="3755150"/>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6" y="3755149"/>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1" y="3755147"/>
            <a:ext cx="2667573"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Tree>
    <p:extLst>
      <p:ext uri="{BB962C8B-B14F-4D97-AF65-F5344CB8AC3E}">
        <p14:creationId xmlns:p14="http://schemas.microsoft.com/office/powerpoint/2010/main" val="76628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6" y="5934482"/>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19469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1"/>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8" y="1421441"/>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87817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2"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7"/>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52003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2" name="Title Placeholder" descr="Master Title"/>
          <p:cNvSpPr>
            <a:spLocks noGrp="1"/>
          </p:cNvSpPr>
          <p:nvPr>
            <p:ph type="title"/>
          </p:nvPr>
        </p:nvSpPr>
        <p:spPr>
          <a:xfrm>
            <a:off x="267858"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8" y="1137999"/>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7" y="6346518"/>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1728962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p:txStyles>
    <p:titleStyle>
      <a:lvl1pPr algn="l" defTabSz="457189"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91" indent="-342891" algn="l" defTabSz="457189"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34" indent="-285744"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77" indent="-228594" algn="l" defTabSz="457189"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71" indent="-228594"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64" indent="-228594"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mathworks.com/support/requirements/previous-releases.htm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www.mathworks.com/support/requirements/matlab-mac.html" TargetMode="External"/><Relationship Id="rId4" Type="http://schemas.openxmlformats.org/officeDocument/2006/relationships/hyperlink" Target="https://www.mathworks.com/support/requirements/matlab-linu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s://www.mathworks.com/downloads"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6A8F-ECEB-D338-3D48-CD0AFF1D8607}"/>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309341F2-F129-74D0-18F7-D5C070F2D8B9}"/>
              </a:ext>
            </a:extLst>
          </p:cNvPr>
          <p:cNvSpPr/>
          <p:nvPr/>
        </p:nvSpPr>
        <p:spPr>
          <a:xfrm>
            <a:off x="1623185" y="153856"/>
            <a:ext cx="5625451" cy="5625451"/>
          </a:xfrm>
          <a:prstGeom prst="ellipse">
            <a:avLst/>
          </a:prstGeom>
          <a:solidFill>
            <a:srgbClr val="FFD5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2" name="Title 1">
            <a:extLst>
              <a:ext uri="{FF2B5EF4-FFF2-40B4-BE49-F238E27FC236}">
                <a16:creationId xmlns:a16="http://schemas.microsoft.com/office/drawing/2014/main" id="{C8090C09-D1E2-8B25-E43A-F798E3A9DCF3}"/>
              </a:ext>
            </a:extLst>
          </p:cNvPr>
          <p:cNvSpPr>
            <a:spLocks noGrp="1"/>
          </p:cNvSpPr>
          <p:nvPr>
            <p:ph type="ctrTitle"/>
          </p:nvPr>
        </p:nvSpPr>
        <p:spPr>
          <a:xfrm>
            <a:off x="2034960" y="1124879"/>
            <a:ext cx="5214832" cy="2483605"/>
          </a:xfrm>
        </p:spPr>
        <p:txBody>
          <a:bodyPr>
            <a:normAutofit/>
          </a:bodyPr>
          <a:lstStyle/>
          <a:p>
            <a:r>
              <a:rPr lang="en-US" sz="3733" dirty="0">
                <a:latin typeface="Arial"/>
                <a:cs typeface="Arial"/>
              </a:rPr>
              <a:t>Installation Guide to MATLAB and Simulink R2025a</a:t>
            </a:r>
            <a:endParaRPr lang="en-CA" sz="3733" b="0" dirty="0">
              <a:latin typeface="Arial"/>
              <a:cs typeface="Arial"/>
            </a:endParaRPr>
          </a:p>
          <a:p>
            <a:endParaRPr lang="en-US" dirty="0"/>
          </a:p>
        </p:txBody>
      </p:sp>
      <p:sp>
        <p:nvSpPr>
          <p:cNvPr id="9" name="Rectangle 8">
            <a:extLst>
              <a:ext uri="{FF2B5EF4-FFF2-40B4-BE49-F238E27FC236}">
                <a16:creationId xmlns:a16="http://schemas.microsoft.com/office/drawing/2014/main" id="{259A529A-6ABA-7DB0-3CCA-F80E4F0586F0}"/>
              </a:ext>
            </a:extLst>
          </p:cNvPr>
          <p:cNvSpPr/>
          <p:nvPr/>
        </p:nvSpPr>
        <p:spPr>
          <a:xfrm>
            <a:off x="2742700" y="3426314"/>
            <a:ext cx="4603496" cy="476284"/>
          </a:xfrm>
          <a:prstGeom prst="rect">
            <a:avLst/>
          </a:prstGeom>
        </p:spPr>
        <p:txBody>
          <a:bodyPr wrap="square">
            <a:spAutoFit/>
          </a:bodyPr>
          <a:lstStyle/>
          <a:p>
            <a:pPr defTabSz="609585"/>
            <a:endParaRPr lang="en-US" sz="1067">
              <a:solidFill>
                <a:srgbClr val="4C555C">
                  <a:lumMod val="75000"/>
                </a:srgbClr>
              </a:solidFill>
              <a:latin typeface="Arial" panose="020B0604020202020204"/>
              <a:cs typeface="Arial" charset="0"/>
            </a:endParaRPr>
          </a:p>
          <a:p>
            <a:pPr defTabSz="609585">
              <a:lnSpc>
                <a:spcPts val="1867"/>
              </a:lnSpc>
            </a:pPr>
            <a:r>
              <a:rPr lang="en-US" sz="1267">
                <a:solidFill>
                  <a:srgbClr val="4C555C">
                    <a:lumMod val="75000"/>
                  </a:srgbClr>
                </a:solidFill>
                <a:latin typeface="Arial" panose="020B0604020202020204"/>
                <a:cs typeface="Arial" charset="0"/>
              </a:rPr>
              <a:t>                     </a:t>
            </a:r>
            <a:endParaRPr lang="en-US" sz="1267" i="1">
              <a:solidFill>
                <a:srgbClr val="4C555C">
                  <a:lumMod val="75000"/>
                </a:srgbClr>
              </a:solidFill>
              <a:latin typeface="Arial" panose="020B0604020202020204"/>
              <a:cs typeface="Arial" charset="0"/>
            </a:endParaRPr>
          </a:p>
        </p:txBody>
      </p:sp>
      <p:cxnSp>
        <p:nvCxnSpPr>
          <p:cNvPr id="8" name="Straight Connector 7">
            <a:extLst>
              <a:ext uri="{FF2B5EF4-FFF2-40B4-BE49-F238E27FC236}">
                <a16:creationId xmlns:a16="http://schemas.microsoft.com/office/drawing/2014/main" id="{87E7AED1-C37A-E4E0-86EE-0D43E2B97642}"/>
              </a:ext>
            </a:extLst>
          </p:cNvPr>
          <p:cNvCxnSpPr>
            <a:cxnSpLocks/>
          </p:cNvCxnSpPr>
          <p:nvPr/>
        </p:nvCxnSpPr>
        <p:spPr>
          <a:xfrm>
            <a:off x="1842004" y="3341036"/>
            <a:ext cx="5159897"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3BF1BA8-384B-1B64-71A0-450CF8A7C33B}"/>
              </a:ext>
            </a:extLst>
          </p:cNvPr>
          <p:cNvSpPr/>
          <p:nvPr/>
        </p:nvSpPr>
        <p:spPr>
          <a:xfrm>
            <a:off x="849297" y="4056912"/>
            <a:ext cx="1943568" cy="1943568"/>
          </a:xfrm>
          <a:prstGeom prst="ellipse">
            <a:avLst/>
          </a:prstGeom>
          <a:solidFill>
            <a:srgbClr val="7AD1E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 name="Text Placeholder 3">
            <a:extLst>
              <a:ext uri="{FF2B5EF4-FFF2-40B4-BE49-F238E27FC236}">
                <a16:creationId xmlns:a16="http://schemas.microsoft.com/office/drawing/2014/main" id="{3F8D6A0B-4D3F-6BD0-ADB7-AF4E315AA039}"/>
              </a:ext>
            </a:extLst>
          </p:cNvPr>
          <p:cNvSpPr>
            <a:spLocks noGrp="1"/>
          </p:cNvSpPr>
          <p:nvPr>
            <p:ph type="body" sz="quarter" idx="10"/>
          </p:nvPr>
        </p:nvSpPr>
        <p:spPr>
          <a:xfrm>
            <a:off x="806631" y="4339812"/>
            <a:ext cx="2028900" cy="1359173"/>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1954224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2EE0-4379-4FF4-080C-D93C1DBD185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F21D2-B998-245A-2403-F8819D5F183F}"/>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10</a:t>
            </a:fld>
            <a:endParaRPr lang="en-US">
              <a:solidFill>
                <a:srgbClr val="4C555C"/>
              </a:solidFill>
            </a:endParaRPr>
          </a:p>
        </p:txBody>
      </p:sp>
      <p:sp>
        <p:nvSpPr>
          <p:cNvPr id="6" name="Title 5">
            <a:extLst>
              <a:ext uri="{FF2B5EF4-FFF2-40B4-BE49-F238E27FC236}">
                <a16:creationId xmlns:a16="http://schemas.microsoft.com/office/drawing/2014/main" id="{E5F056A1-070C-EA2A-DC2D-ADD8F2D99746}"/>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4435A51C-4701-DC43-AEE6-967AFD3AC189}"/>
              </a:ext>
            </a:extLst>
          </p:cNvPr>
          <p:cNvSpPr txBox="1"/>
          <p:nvPr/>
        </p:nvSpPr>
        <p:spPr>
          <a:xfrm>
            <a:off x="267857" y="643113"/>
            <a:ext cx="9062123" cy="830997"/>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400">
                <a:solidFill>
                  <a:srgbClr val="4C555C"/>
                </a:solidFill>
                <a:latin typeface="Arial" panose="020B0604020202020204"/>
              </a:rPr>
              <a:t>10. In the Licensing tab, select the </a:t>
            </a:r>
            <a:r>
              <a:rPr lang="en-US" sz="2400" err="1">
                <a:solidFill>
                  <a:srgbClr val="4C555C"/>
                </a:solidFill>
                <a:latin typeface="Arial" panose="020B0604020202020204"/>
              </a:rPr>
              <a:t>licence</a:t>
            </a:r>
            <a:r>
              <a:rPr lang="en-US" sz="2400">
                <a:solidFill>
                  <a:srgbClr val="4C555C"/>
                </a:solidFill>
                <a:latin typeface="Arial" panose="020B0604020202020204"/>
              </a:rPr>
              <a:t> and press Next.</a:t>
            </a:r>
          </a:p>
        </p:txBody>
      </p:sp>
      <p:pic>
        <p:nvPicPr>
          <p:cNvPr id="7" name="Picture 6">
            <a:extLst>
              <a:ext uri="{FF2B5EF4-FFF2-40B4-BE49-F238E27FC236}">
                <a16:creationId xmlns:a16="http://schemas.microsoft.com/office/drawing/2014/main" id="{C46325F4-BDA8-954C-29A6-7D7829FB1CC8}"/>
              </a:ext>
            </a:extLst>
          </p:cNvPr>
          <p:cNvPicPr>
            <a:picLocks noChangeAspect="1"/>
          </p:cNvPicPr>
          <p:nvPr/>
        </p:nvPicPr>
        <p:blipFill>
          <a:blip r:embed="rId3"/>
          <a:stretch>
            <a:fillRect/>
          </a:stretch>
        </p:blipFill>
        <p:spPr>
          <a:xfrm>
            <a:off x="2862020" y="1504887"/>
            <a:ext cx="6009875" cy="4628691"/>
          </a:xfrm>
          <a:prstGeom prst="rect">
            <a:avLst/>
          </a:prstGeom>
        </p:spPr>
      </p:pic>
    </p:spTree>
    <p:extLst>
      <p:ext uri="{BB962C8B-B14F-4D97-AF65-F5344CB8AC3E}">
        <p14:creationId xmlns:p14="http://schemas.microsoft.com/office/powerpoint/2010/main" val="420303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BDA6-BF21-EA7C-B9DA-6CA13C672C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C76DFF-56FC-2CEC-1CF6-8920AE26D60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11</a:t>
            </a:fld>
            <a:endParaRPr lang="en-US">
              <a:solidFill>
                <a:srgbClr val="4C555C"/>
              </a:solidFill>
            </a:endParaRPr>
          </a:p>
        </p:txBody>
      </p:sp>
      <p:sp>
        <p:nvSpPr>
          <p:cNvPr id="6" name="Title 5">
            <a:extLst>
              <a:ext uri="{FF2B5EF4-FFF2-40B4-BE49-F238E27FC236}">
                <a16:creationId xmlns:a16="http://schemas.microsoft.com/office/drawing/2014/main" id="{273C0723-926D-2B56-195F-FBB098DC9CE0}"/>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61145FEC-7254-6C4E-DB56-3CD4D33EDFA9}"/>
              </a:ext>
            </a:extLst>
          </p:cNvPr>
          <p:cNvSpPr txBox="1"/>
          <p:nvPr/>
        </p:nvSpPr>
        <p:spPr>
          <a:xfrm>
            <a:off x="267856" y="643112"/>
            <a:ext cx="11708069" cy="1118127"/>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11. In the Destination tab, type the directory where you want the main MATLAB software and its associated files to be located. If not sure, keep the default installation directory and press Next.</a:t>
            </a:r>
          </a:p>
        </p:txBody>
      </p:sp>
      <p:pic>
        <p:nvPicPr>
          <p:cNvPr id="4" name="Picture 3">
            <a:extLst>
              <a:ext uri="{FF2B5EF4-FFF2-40B4-BE49-F238E27FC236}">
                <a16:creationId xmlns:a16="http://schemas.microsoft.com/office/drawing/2014/main" id="{A22B2BA9-1C5A-A6E6-2176-D1E801241451}"/>
              </a:ext>
            </a:extLst>
          </p:cNvPr>
          <p:cNvPicPr>
            <a:picLocks noChangeAspect="1"/>
          </p:cNvPicPr>
          <p:nvPr/>
        </p:nvPicPr>
        <p:blipFill>
          <a:blip r:embed="rId3"/>
          <a:stretch>
            <a:fillRect/>
          </a:stretch>
        </p:blipFill>
        <p:spPr>
          <a:xfrm>
            <a:off x="3336477" y="1874220"/>
            <a:ext cx="5519047" cy="4277921"/>
          </a:xfrm>
          <a:prstGeom prst="rect">
            <a:avLst/>
          </a:prstGeom>
        </p:spPr>
      </p:pic>
    </p:spTree>
    <p:extLst>
      <p:ext uri="{BB962C8B-B14F-4D97-AF65-F5344CB8AC3E}">
        <p14:creationId xmlns:p14="http://schemas.microsoft.com/office/powerpoint/2010/main" val="131185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1904-A36D-8A09-10F4-193B24CF4B6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EFA8BE-EA76-42B2-22EF-A3C63CA2A4EA}"/>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12</a:t>
            </a:fld>
            <a:endParaRPr lang="en-US">
              <a:solidFill>
                <a:srgbClr val="4C555C"/>
              </a:solidFill>
            </a:endParaRPr>
          </a:p>
        </p:txBody>
      </p:sp>
      <p:sp>
        <p:nvSpPr>
          <p:cNvPr id="6" name="Title 5">
            <a:extLst>
              <a:ext uri="{FF2B5EF4-FFF2-40B4-BE49-F238E27FC236}">
                <a16:creationId xmlns:a16="http://schemas.microsoft.com/office/drawing/2014/main" id="{D944BC6A-D759-3969-C45C-9CC9C2F8E0EC}"/>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8DF6950F-9FDC-7946-8BE7-76C012F32EC6}"/>
              </a:ext>
            </a:extLst>
          </p:cNvPr>
          <p:cNvSpPr txBox="1"/>
          <p:nvPr/>
        </p:nvSpPr>
        <p:spPr>
          <a:xfrm>
            <a:off x="267856" y="643113"/>
            <a:ext cx="11708069" cy="789896"/>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12. In the Products tab, select the products you want to install and press Next.</a:t>
            </a:r>
          </a:p>
        </p:txBody>
      </p:sp>
      <p:pic>
        <p:nvPicPr>
          <p:cNvPr id="13" name="Picture 12">
            <a:extLst>
              <a:ext uri="{FF2B5EF4-FFF2-40B4-BE49-F238E27FC236}">
                <a16:creationId xmlns:a16="http://schemas.microsoft.com/office/drawing/2014/main" id="{09A079C3-5AE6-661D-761E-15C5803C7151}"/>
              </a:ext>
            </a:extLst>
          </p:cNvPr>
          <p:cNvPicPr>
            <a:picLocks noChangeAspect="1"/>
          </p:cNvPicPr>
          <p:nvPr/>
        </p:nvPicPr>
        <p:blipFill>
          <a:blip r:embed="rId3"/>
          <a:stretch>
            <a:fillRect/>
          </a:stretch>
        </p:blipFill>
        <p:spPr>
          <a:xfrm>
            <a:off x="3150772" y="1488902"/>
            <a:ext cx="5325963" cy="4107871"/>
          </a:xfrm>
          <a:prstGeom prst="rect">
            <a:avLst/>
          </a:prstGeom>
        </p:spPr>
      </p:pic>
      <p:sp>
        <p:nvSpPr>
          <p:cNvPr id="2" name="TextBox 1">
            <a:extLst>
              <a:ext uri="{FF2B5EF4-FFF2-40B4-BE49-F238E27FC236}">
                <a16:creationId xmlns:a16="http://schemas.microsoft.com/office/drawing/2014/main" id="{3B96F875-5F6A-4128-F854-3638EEADA966}"/>
              </a:ext>
            </a:extLst>
          </p:cNvPr>
          <p:cNvSpPr txBox="1"/>
          <p:nvPr/>
        </p:nvSpPr>
        <p:spPr>
          <a:xfrm>
            <a:off x="267855" y="5667632"/>
            <a:ext cx="11471063" cy="523220"/>
          </a:xfrm>
          <a:prstGeom prst="rect">
            <a:avLst/>
          </a:prstGeom>
          <a:noFill/>
        </p:spPr>
        <p:txBody>
          <a:bodyPr wrap="square" rtlCol="0">
            <a:spAutoFit/>
          </a:bodyPr>
          <a:lstStyle/>
          <a:p>
            <a:r>
              <a:rPr lang="en-US" sz="1400" dirty="0"/>
              <a:t>Note: If you have enough memory space in your computer, it is recommended that you install all products together by checking off </a:t>
            </a:r>
            <a:r>
              <a:rPr lang="en-US" sz="1400" i="1" dirty="0"/>
              <a:t>Select All. </a:t>
            </a:r>
            <a:r>
              <a:rPr lang="en-US" sz="1400" dirty="0"/>
              <a:t>This way, you don’t have to manually install each Add-on authored by MathWorks.</a:t>
            </a:r>
            <a:endParaRPr lang="en-US" sz="1400" i="1" dirty="0"/>
          </a:p>
        </p:txBody>
      </p:sp>
    </p:spTree>
    <p:extLst>
      <p:ext uri="{BB962C8B-B14F-4D97-AF65-F5344CB8AC3E}">
        <p14:creationId xmlns:p14="http://schemas.microsoft.com/office/powerpoint/2010/main" val="1713515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76FB7-2153-4E34-F715-6B406EF55B4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B04235-9593-098F-0ADA-BE0C542A286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13</a:t>
            </a:fld>
            <a:endParaRPr lang="en-US">
              <a:solidFill>
                <a:srgbClr val="4C555C"/>
              </a:solidFill>
            </a:endParaRPr>
          </a:p>
        </p:txBody>
      </p:sp>
      <p:sp>
        <p:nvSpPr>
          <p:cNvPr id="6" name="Title 5">
            <a:extLst>
              <a:ext uri="{FF2B5EF4-FFF2-40B4-BE49-F238E27FC236}">
                <a16:creationId xmlns:a16="http://schemas.microsoft.com/office/drawing/2014/main" id="{A85FA251-5D64-BDD5-6F64-34833F6B7D24}"/>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72B6ECD0-82CB-32B5-02DA-152E21FDB9A4}"/>
              </a:ext>
            </a:extLst>
          </p:cNvPr>
          <p:cNvSpPr txBox="1"/>
          <p:nvPr/>
        </p:nvSpPr>
        <p:spPr>
          <a:xfrm>
            <a:off x="267856" y="643113"/>
            <a:ext cx="11708069" cy="789896"/>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13. In the Options tab, select the item(s) based on your preferences and press Next.</a:t>
            </a:r>
          </a:p>
        </p:txBody>
      </p:sp>
      <p:pic>
        <p:nvPicPr>
          <p:cNvPr id="8" name="Picture 7">
            <a:extLst>
              <a:ext uri="{FF2B5EF4-FFF2-40B4-BE49-F238E27FC236}">
                <a16:creationId xmlns:a16="http://schemas.microsoft.com/office/drawing/2014/main" id="{77CE1D84-27E7-D167-7E19-2FB34008C2D4}"/>
              </a:ext>
            </a:extLst>
          </p:cNvPr>
          <p:cNvPicPr>
            <a:picLocks noChangeAspect="1"/>
          </p:cNvPicPr>
          <p:nvPr/>
        </p:nvPicPr>
        <p:blipFill>
          <a:blip r:embed="rId3"/>
          <a:stretch>
            <a:fillRect/>
          </a:stretch>
        </p:blipFill>
        <p:spPr>
          <a:xfrm>
            <a:off x="3127360" y="1463849"/>
            <a:ext cx="5937281" cy="4573696"/>
          </a:xfrm>
          <a:prstGeom prst="rect">
            <a:avLst/>
          </a:prstGeom>
        </p:spPr>
      </p:pic>
    </p:spTree>
    <p:extLst>
      <p:ext uri="{BB962C8B-B14F-4D97-AF65-F5344CB8AC3E}">
        <p14:creationId xmlns:p14="http://schemas.microsoft.com/office/powerpoint/2010/main" val="427409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EEFD9-A981-757D-FF5F-10A298983F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0E528B-1609-E686-D634-F2278B1E9C4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14</a:t>
            </a:fld>
            <a:endParaRPr lang="en-US">
              <a:solidFill>
                <a:srgbClr val="4C555C"/>
              </a:solidFill>
            </a:endParaRPr>
          </a:p>
        </p:txBody>
      </p:sp>
      <p:sp>
        <p:nvSpPr>
          <p:cNvPr id="6" name="Title 5">
            <a:extLst>
              <a:ext uri="{FF2B5EF4-FFF2-40B4-BE49-F238E27FC236}">
                <a16:creationId xmlns:a16="http://schemas.microsoft.com/office/drawing/2014/main" id="{54503220-117C-6567-E70F-FE28D907AE97}"/>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12ED05C4-40F1-CB03-024D-E16EED546FC9}"/>
              </a:ext>
            </a:extLst>
          </p:cNvPr>
          <p:cNvSpPr txBox="1"/>
          <p:nvPr/>
        </p:nvSpPr>
        <p:spPr>
          <a:xfrm>
            <a:off x="267856" y="643113"/>
            <a:ext cx="11820821" cy="789896"/>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14. In the Confirmation tab, press Begin Install. Make sure you have the required storage space.</a:t>
            </a:r>
          </a:p>
        </p:txBody>
      </p:sp>
      <p:pic>
        <p:nvPicPr>
          <p:cNvPr id="7" name="Picture 6">
            <a:extLst>
              <a:ext uri="{FF2B5EF4-FFF2-40B4-BE49-F238E27FC236}">
                <a16:creationId xmlns:a16="http://schemas.microsoft.com/office/drawing/2014/main" id="{F943E4FE-980A-85F8-AFB2-3B67A1FD029A}"/>
              </a:ext>
            </a:extLst>
          </p:cNvPr>
          <p:cNvPicPr>
            <a:picLocks noChangeAspect="1"/>
          </p:cNvPicPr>
          <p:nvPr/>
        </p:nvPicPr>
        <p:blipFill>
          <a:blip r:embed="rId3"/>
          <a:stretch>
            <a:fillRect/>
          </a:stretch>
        </p:blipFill>
        <p:spPr>
          <a:xfrm>
            <a:off x="3208398" y="1531642"/>
            <a:ext cx="5775204" cy="4437788"/>
          </a:xfrm>
          <a:prstGeom prst="rect">
            <a:avLst/>
          </a:prstGeom>
        </p:spPr>
      </p:pic>
    </p:spTree>
    <p:extLst>
      <p:ext uri="{BB962C8B-B14F-4D97-AF65-F5344CB8AC3E}">
        <p14:creationId xmlns:p14="http://schemas.microsoft.com/office/powerpoint/2010/main" val="220126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FDFA-D5AF-E1E5-E657-CA21CAEF01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BEEACB-FB0C-8304-EFB2-C0DEA7D6EE0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15</a:t>
            </a:fld>
            <a:endParaRPr lang="en-US">
              <a:solidFill>
                <a:srgbClr val="4C555C"/>
              </a:solidFill>
            </a:endParaRPr>
          </a:p>
        </p:txBody>
      </p:sp>
      <p:sp>
        <p:nvSpPr>
          <p:cNvPr id="6" name="Title 5">
            <a:extLst>
              <a:ext uri="{FF2B5EF4-FFF2-40B4-BE49-F238E27FC236}">
                <a16:creationId xmlns:a16="http://schemas.microsoft.com/office/drawing/2014/main" id="{A03866EB-0CCA-9CD4-C7D3-417660599B0C}"/>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7A5685EF-2B2F-71F0-A327-93CDF7AF3B14}"/>
              </a:ext>
            </a:extLst>
          </p:cNvPr>
          <p:cNvSpPr txBox="1"/>
          <p:nvPr/>
        </p:nvSpPr>
        <p:spPr>
          <a:xfrm>
            <a:off x="267856" y="643113"/>
            <a:ext cx="5290869" cy="4728667"/>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15. It might take a few minutes (i.e., 10-20 minutes) to complete the download and the installation of MATLAB and Simulink. </a:t>
            </a:r>
            <a:br>
              <a:rPr lang="en-US" sz="2133">
                <a:solidFill>
                  <a:srgbClr val="4C555C"/>
                </a:solidFill>
                <a:latin typeface="Arial" panose="020B0604020202020204"/>
              </a:rPr>
            </a:br>
            <a:endParaRPr lang="en-US" sz="2133">
              <a:solidFill>
                <a:srgbClr val="4C555C"/>
              </a:solidFill>
              <a:latin typeface="Arial" panose="020B0604020202020204"/>
            </a:endParaRPr>
          </a:p>
          <a:p>
            <a:pPr marL="380990" indent="-380990" defTabSz="609585">
              <a:buFont typeface="Arial" panose="020B0604020202020204" pitchFamily="34" charset="0"/>
              <a:buChar char="•"/>
            </a:pPr>
            <a:r>
              <a:rPr lang="en-US" sz="2133">
                <a:solidFill>
                  <a:srgbClr val="4C555C"/>
                </a:solidFill>
                <a:latin typeface="Arial" panose="020B0604020202020204"/>
              </a:rPr>
              <a:t>The download speed depends on internet connection speed, MATLAB version and toolboxes selected, etc.</a:t>
            </a:r>
            <a:br>
              <a:rPr lang="en-US" sz="2133">
                <a:solidFill>
                  <a:srgbClr val="4C555C"/>
                </a:solidFill>
                <a:latin typeface="Arial" panose="020B0604020202020204"/>
              </a:rPr>
            </a:br>
            <a:endParaRPr lang="en-US" sz="2133">
              <a:solidFill>
                <a:srgbClr val="4C555C"/>
              </a:solidFill>
              <a:latin typeface="Arial" panose="020B0604020202020204"/>
            </a:endParaRPr>
          </a:p>
          <a:p>
            <a:pPr marL="380990" indent="-380990" defTabSz="609585">
              <a:buFont typeface="Arial" panose="020B0604020202020204" pitchFamily="34" charset="0"/>
              <a:buChar char="•"/>
            </a:pPr>
            <a:r>
              <a:rPr lang="en-US" sz="2133">
                <a:solidFill>
                  <a:srgbClr val="4C555C"/>
                </a:solidFill>
                <a:latin typeface="Arial" panose="020B0604020202020204"/>
              </a:rPr>
              <a:t>The installation speed depends on CPU, RAM, storage disk type and speed, the number of products selected, etc.</a:t>
            </a:r>
          </a:p>
          <a:p>
            <a:pPr defTabSz="609585"/>
            <a:endParaRPr lang="en-US" sz="2133">
              <a:solidFill>
                <a:srgbClr val="4C555C"/>
              </a:solidFill>
              <a:latin typeface="Arial" panose="020B0604020202020204"/>
            </a:endParaRPr>
          </a:p>
        </p:txBody>
      </p:sp>
      <p:pic>
        <p:nvPicPr>
          <p:cNvPr id="4" name="Picture 3">
            <a:extLst>
              <a:ext uri="{FF2B5EF4-FFF2-40B4-BE49-F238E27FC236}">
                <a16:creationId xmlns:a16="http://schemas.microsoft.com/office/drawing/2014/main" id="{AD18D537-A5BB-3E62-1186-93A3D7144A18}"/>
              </a:ext>
            </a:extLst>
          </p:cNvPr>
          <p:cNvPicPr>
            <a:picLocks noChangeAspect="1"/>
          </p:cNvPicPr>
          <p:nvPr/>
        </p:nvPicPr>
        <p:blipFill>
          <a:blip r:embed="rId3"/>
          <a:stretch>
            <a:fillRect/>
          </a:stretch>
        </p:blipFill>
        <p:spPr>
          <a:xfrm>
            <a:off x="6096000" y="1011286"/>
            <a:ext cx="5823952" cy="4495780"/>
          </a:xfrm>
          <a:prstGeom prst="rect">
            <a:avLst/>
          </a:prstGeom>
        </p:spPr>
      </p:pic>
    </p:spTree>
    <p:extLst>
      <p:ext uri="{BB962C8B-B14F-4D97-AF65-F5344CB8AC3E}">
        <p14:creationId xmlns:p14="http://schemas.microsoft.com/office/powerpoint/2010/main" val="4096250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3FAD8-A762-2DF6-9CF9-96C2CA81FC3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03E696-1B04-4DF0-BB41-D9868A5FF8C6}"/>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16</a:t>
            </a:fld>
            <a:endParaRPr lang="en-US">
              <a:solidFill>
                <a:srgbClr val="4C555C"/>
              </a:solidFill>
            </a:endParaRPr>
          </a:p>
        </p:txBody>
      </p:sp>
      <p:sp>
        <p:nvSpPr>
          <p:cNvPr id="6" name="Title 5">
            <a:extLst>
              <a:ext uri="{FF2B5EF4-FFF2-40B4-BE49-F238E27FC236}">
                <a16:creationId xmlns:a16="http://schemas.microsoft.com/office/drawing/2014/main" id="{8069250B-EC56-E966-4CEA-D53F5A3EA544}"/>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BF4412A8-6B87-F8F2-2F68-607AB838E57A}"/>
              </a:ext>
            </a:extLst>
          </p:cNvPr>
          <p:cNvSpPr txBox="1"/>
          <p:nvPr/>
        </p:nvSpPr>
        <p:spPr>
          <a:xfrm>
            <a:off x="267856" y="643113"/>
            <a:ext cx="11820821" cy="789896"/>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16. Once the installation is complete, close the Installer by pressing Close.</a:t>
            </a:r>
          </a:p>
        </p:txBody>
      </p:sp>
      <p:pic>
        <p:nvPicPr>
          <p:cNvPr id="4" name="Picture 3">
            <a:extLst>
              <a:ext uri="{FF2B5EF4-FFF2-40B4-BE49-F238E27FC236}">
                <a16:creationId xmlns:a16="http://schemas.microsoft.com/office/drawing/2014/main" id="{C423AEC8-F8C8-857D-494C-6D2AA79D614E}"/>
              </a:ext>
            </a:extLst>
          </p:cNvPr>
          <p:cNvPicPr>
            <a:picLocks noChangeAspect="1"/>
          </p:cNvPicPr>
          <p:nvPr/>
        </p:nvPicPr>
        <p:blipFill>
          <a:blip r:embed="rId3"/>
          <a:stretch>
            <a:fillRect/>
          </a:stretch>
        </p:blipFill>
        <p:spPr>
          <a:xfrm>
            <a:off x="3009283" y="1529481"/>
            <a:ext cx="6010731" cy="4633747"/>
          </a:xfrm>
          <a:prstGeom prst="rect">
            <a:avLst/>
          </a:prstGeom>
        </p:spPr>
      </p:pic>
    </p:spTree>
    <p:extLst>
      <p:ext uri="{BB962C8B-B14F-4D97-AF65-F5344CB8AC3E}">
        <p14:creationId xmlns:p14="http://schemas.microsoft.com/office/powerpoint/2010/main" val="371760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213D3-24D1-63F9-A69A-B36F5AA105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8CFBD8-2BB2-C3A7-1DF3-8717D4DC840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17</a:t>
            </a:fld>
            <a:endParaRPr lang="en-US">
              <a:solidFill>
                <a:srgbClr val="4C555C"/>
              </a:solidFill>
            </a:endParaRPr>
          </a:p>
        </p:txBody>
      </p:sp>
      <p:sp>
        <p:nvSpPr>
          <p:cNvPr id="6" name="Title 5">
            <a:extLst>
              <a:ext uri="{FF2B5EF4-FFF2-40B4-BE49-F238E27FC236}">
                <a16:creationId xmlns:a16="http://schemas.microsoft.com/office/drawing/2014/main" id="{031E6441-BAF5-0F41-A758-38057C5A6928}"/>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37A23D8C-AA0D-538C-D289-B513EBBFA8A5}"/>
              </a:ext>
            </a:extLst>
          </p:cNvPr>
          <p:cNvSpPr txBox="1"/>
          <p:nvPr/>
        </p:nvSpPr>
        <p:spPr>
          <a:xfrm>
            <a:off x="267856" y="643113"/>
            <a:ext cx="11820821" cy="4072205"/>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17. If previously “Add Shortcut as Desktop” was selected, a MATLAB icon should show up on the desktop. </a:t>
            </a:r>
          </a:p>
          <a:p>
            <a:pPr defTabSz="609585"/>
            <a:endParaRPr lang="en-US" sz="2133">
              <a:solidFill>
                <a:srgbClr val="4C555C"/>
              </a:solidFill>
              <a:latin typeface="Arial" panose="020B0604020202020204"/>
            </a:endParaRPr>
          </a:p>
          <a:p>
            <a:pPr defTabSz="609585"/>
            <a:endParaRPr lang="en-US" sz="2133">
              <a:solidFill>
                <a:srgbClr val="4C555C"/>
              </a:solidFill>
              <a:latin typeface="Arial" panose="020B0604020202020204"/>
            </a:endParaRPr>
          </a:p>
          <a:p>
            <a:pPr defTabSz="609585"/>
            <a:endParaRPr lang="en-US" sz="2133">
              <a:solidFill>
                <a:srgbClr val="4C555C"/>
              </a:solidFill>
              <a:latin typeface="Arial" panose="020B0604020202020204"/>
            </a:endParaRPr>
          </a:p>
          <a:p>
            <a:pPr defTabSz="609585"/>
            <a:endParaRPr lang="en-US" sz="2133">
              <a:solidFill>
                <a:srgbClr val="4C555C"/>
              </a:solidFill>
              <a:latin typeface="Arial" panose="020B0604020202020204"/>
            </a:endParaRPr>
          </a:p>
          <a:p>
            <a:pPr defTabSz="609585"/>
            <a:endParaRPr lang="en-US" sz="2133">
              <a:solidFill>
                <a:srgbClr val="4C555C"/>
              </a:solidFill>
              <a:latin typeface="Arial" panose="020B0604020202020204"/>
            </a:endParaRPr>
          </a:p>
          <a:p>
            <a:pPr defTabSz="609585"/>
            <a:endParaRPr lang="en-US" sz="2133">
              <a:solidFill>
                <a:srgbClr val="4C555C"/>
              </a:solidFill>
              <a:latin typeface="Arial" panose="020B0604020202020204"/>
            </a:endParaRPr>
          </a:p>
          <a:p>
            <a:pPr defTabSz="609585"/>
            <a:r>
              <a:rPr lang="en-US" sz="2133">
                <a:solidFill>
                  <a:srgbClr val="4C555C"/>
                </a:solidFill>
                <a:latin typeface="Arial" panose="020B0604020202020204"/>
              </a:rPr>
              <a:t>Alternatively, click the Start button and search for MATLAB.</a:t>
            </a:r>
          </a:p>
          <a:p>
            <a:pPr defTabSz="609585"/>
            <a:endParaRPr lang="en-US" sz="2133">
              <a:solidFill>
                <a:srgbClr val="4C555C"/>
              </a:solidFill>
              <a:latin typeface="Arial" panose="020B0604020202020204"/>
            </a:endParaRPr>
          </a:p>
          <a:p>
            <a:pPr defTabSz="609585"/>
            <a:r>
              <a:rPr lang="en-US" sz="2133">
                <a:solidFill>
                  <a:srgbClr val="4C555C"/>
                </a:solidFill>
                <a:latin typeface="Arial" panose="020B0604020202020204"/>
              </a:rPr>
              <a:t>Launch the MATLAB desktop application by double-clicking the MATLAB icon.</a:t>
            </a:r>
          </a:p>
        </p:txBody>
      </p:sp>
      <p:pic>
        <p:nvPicPr>
          <p:cNvPr id="5" name="Picture 4">
            <a:extLst>
              <a:ext uri="{FF2B5EF4-FFF2-40B4-BE49-F238E27FC236}">
                <a16:creationId xmlns:a16="http://schemas.microsoft.com/office/drawing/2014/main" id="{4B70D40B-1A07-9CFB-5799-7F140035CF18}"/>
              </a:ext>
            </a:extLst>
          </p:cNvPr>
          <p:cNvPicPr>
            <a:picLocks noChangeAspect="1"/>
          </p:cNvPicPr>
          <p:nvPr/>
        </p:nvPicPr>
        <p:blipFill>
          <a:blip r:embed="rId3"/>
          <a:srcRect l="37204" t="-1008" b="57691"/>
          <a:stretch>
            <a:fillRect/>
          </a:stretch>
        </p:blipFill>
        <p:spPr>
          <a:xfrm>
            <a:off x="3687521" y="1587018"/>
            <a:ext cx="4816959" cy="1738393"/>
          </a:xfrm>
          <a:prstGeom prst="rect">
            <a:avLst/>
          </a:prstGeom>
        </p:spPr>
      </p:pic>
    </p:spTree>
    <p:extLst>
      <p:ext uri="{BB962C8B-B14F-4D97-AF65-F5344CB8AC3E}">
        <p14:creationId xmlns:p14="http://schemas.microsoft.com/office/powerpoint/2010/main" val="3014055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FC3C6-DD4C-1AE1-CB24-A3BD727C7B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106C14-A2B9-1C1C-8404-3E4F0B94A83F}"/>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18</a:t>
            </a:fld>
            <a:endParaRPr lang="en-US">
              <a:solidFill>
                <a:srgbClr val="4C555C"/>
              </a:solidFill>
            </a:endParaRPr>
          </a:p>
        </p:txBody>
      </p:sp>
      <p:sp>
        <p:nvSpPr>
          <p:cNvPr id="6" name="Title 5">
            <a:extLst>
              <a:ext uri="{FF2B5EF4-FFF2-40B4-BE49-F238E27FC236}">
                <a16:creationId xmlns:a16="http://schemas.microsoft.com/office/drawing/2014/main" id="{B6C1711C-A4F5-82C5-5BEA-4AEBFF560383}"/>
              </a:ext>
            </a:extLst>
          </p:cNvPr>
          <p:cNvSpPr>
            <a:spLocks noGrp="1"/>
          </p:cNvSpPr>
          <p:nvPr>
            <p:ph type="title"/>
          </p:nvPr>
        </p:nvSpPr>
        <p:spPr/>
        <p:txBody>
          <a:bodyPr/>
          <a:lstStyle/>
          <a:p>
            <a:r>
              <a:rPr lang="en-US"/>
              <a:t>Installation Guide to MATLAB R2025a</a:t>
            </a:r>
          </a:p>
        </p:txBody>
      </p:sp>
      <p:sp>
        <p:nvSpPr>
          <p:cNvPr id="10" name="TextBox 9">
            <a:extLst>
              <a:ext uri="{FF2B5EF4-FFF2-40B4-BE49-F238E27FC236}">
                <a16:creationId xmlns:a16="http://schemas.microsoft.com/office/drawing/2014/main" id="{6EDCF6B1-0E59-2BAA-9E72-610FA6C556C8}"/>
              </a:ext>
            </a:extLst>
          </p:cNvPr>
          <p:cNvSpPr txBox="1"/>
          <p:nvPr/>
        </p:nvSpPr>
        <p:spPr>
          <a:xfrm>
            <a:off x="267856" y="643112"/>
            <a:ext cx="11820821" cy="789896"/>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11. MATLAB 2025a version’s homepage looks like this.</a:t>
            </a:r>
          </a:p>
        </p:txBody>
      </p:sp>
      <p:pic>
        <p:nvPicPr>
          <p:cNvPr id="9" name="Picture 8" descr="A screenshot of a computer&#10;&#10;AI-generated content may be incorrect.">
            <a:extLst>
              <a:ext uri="{FF2B5EF4-FFF2-40B4-BE49-F238E27FC236}">
                <a16:creationId xmlns:a16="http://schemas.microsoft.com/office/drawing/2014/main" id="{544798A8-6CC4-CD64-55B1-81A832D3450C}"/>
              </a:ext>
            </a:extLst>
          </p:cNvPr>
          <p:cNvPicPr>
            <a:picLocks noChangeAspect="1"/>
          </p:cNvPicPr>
          <p:nvPr/>
        </p:nvPicPr>
        <p:blipFill>
          <a:blip r:embed="rId3"/>
          <a:stretch>
            <a:fillRect/>
          </a:stretch>
        </p:blipFill>
        <p:spPr>
          <a:xfrm>
            <a:off x="-103323" y="146250"/>
            <a:ext cx="12295323" cy="6510788"/>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7FA2486E-75FF-50C5-642D-32808E4C8A7F}"/>
              </a:ext>
            </a:extLst>
          </p:cNvPr>
          <p:cNvPicPr>
            <a:picLocks noChangeAspect="1"/>
          </p:cNvPicPr>
          <p:nvPr/>
        </p:nvPicPr>
        <p:blipFill>
          <a:blip r:embed="rId4"/>
          <a:stretch>
            <a:fillRect/>
          </a:stretch>
        </p:blipFill>
        <p:spPr>
          <a:xfrm>
            <a:off x="-103323" y="91643"/>
            <a:ext cx="12295323" cy="6510788"/>
          </a:xfrm>
          <a:prstGeom prst="rect">
            <a:avLst/>
          </a:prstGeom>
        </p:spPr>
      </p:pic>
    </p:spTree>
    <p:extLst>
      <p:ext uri="{BB962C8B-B14F-4D97-AF65-F5344CB8AC3E}">
        <p14:creationId xmlns:p14="http://schemas.microsoft.com/office/powerpoint/2010/main" val="263065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5E39-C33E-CF38-B9E1-0A9B07F1721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E39403-881E-DD55-2AEB-58CDC9A60FC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19</a:t>
            </a:fld>
            <a:endParaRPr lang="en-US">
              <a:solidFill>
                <a:srgbClr val="4C555C"/>
              </a:solidFill>
            </a:endParaRPr>
          </a:p>
        </p:txBody>
      </p:sp>
      <p:sp>
        <p:nvSpPr>
          <p:cNvPr id="6" name="Title 5">
            <a:extLst>
              <a:ext uri="{FF2B5EF4-FFF2-40B4-BE49-F238E27FC236}">
                <a16:creationId xmlns:a16="http://schemas.microsoft.com/office/drawing/2014/main" id="{3B5058B6-EA45-A9FD-E4AA-22F5ABA755A0}"/>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75D68C6B-BF0A-DA84-2511-0E486873DAB0}"/>
              </a:ext>
            </a:extLst>
          </p:cNvPr>
          <p:cNvSpPr txBox="1"/>
          <p:nvPr/>
        </p:nvSpPr>
        <p:spPr>
          <a:xfrm>
            <a:off x="267856" y="643112"/>
            <a:ext cx="11820821" cy="1118127"/>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133">
                <a:solidFill>
                  <a:srgbClr val="4C555C"/>
                </a:solidFill>
                <a:latin typeface="Arial" panose="020B0604020202020204"/>
              </a:rPr>
              <a:t>18. To install an add-on (i.e., </a:t>
            </a:r>
            <a:r>
              <a:rPr lang="en-US" sz="2133" err="1">
                <a:solidFill>
                  <a:srgbClr val="4C555C"/>
                </a:solidFill>
                <a:latin typeface="Arial" panose="020B0604020202020204"/>
              </a:rPr>
              <a:t>Stateflow</a:t>
            </a:r>
            <a:r>
              <a:rPr lang="en-US" sz="2133">
                <a:solidFill>
                  <a:srgbClr val="4C555C"/>
                </a:solidFill>
                <a:latin typeface="Arial" panose="020B0604020202020204"/>
              </a:rPr>
              <a:t>), form the Add-Ons dropdown, press Manage Add-Ons and search for the desired add-on and install it by pressing the install icon on the right side.</a:t>
            </a:r>
          </a:p>
        </p:txBody>
      </p:sp>
      <p:pic>
        <p:nvPicPr>
          <p:cNvPr id="5" name="Picture 4">
            <a:extLst>
              <a:ext uri="{FF2B5EF4-FFF2-40B4-BE49-F238E27FC236}">
                <a16:creationId xmlns:a16="http://schemas.microsoft.com/office/drawing/2014/main" id="{913FDC22-E72A-7FE2-2399-1A001E2F12BD}"/>
              </a:ext>
            </a:extLst>
          </p:cNvPr>
          <p:cNvPicPr>
            <a:picLocks noChangeAspect="1"/>
          </p:cNvPicPr>
          <p:nvPr/>
        </p:nvPicPr>
        <p:blipFill>
          <a:blip r:embed="rId3"/>
          <a:stretch>
            <a:fillRect/>
          </a:stretch>
        </p:blipFill>
        <p:spPr>
          <a:xfrm>
            <a:off x="0" y="1783117"/>
            <a:ext cx="12192000" cy="4180331"/>
          </a:xfrm>
          <a:prstGeom prst="rect">
            <a:avLst/>
          </a:prstGeom>
        </p:spPr>
      </p:pic>
    </p:spTree>
    <p:extLst>
      <p:ext uri="{BB962C8B-B14F-4D97-AF65-F5344CB8AC3E}">
        <p14:creationId xmlns:p14="http://schemas.microsoft.com/office/powerpoint/2010/main" val="58231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F4E30B-93C7-FC8D-5BF0-CE6C20E0933C}"/>
              </a:ext>
            </a:extLst>
          </p:cNvPr>
          <p:cNvSpPr>
            <a:spLocks noGrp="1"/>
          </p:cNvSpPr>
          <p:nvPr>
            <p:ph type="body" sz="quarter" idx="12"/>
          </p:nvPr>
        </p:nvSpPr>
        <p:spPr>
          <a:xfrm>
            <a:off x="268819" y="658947"/>
            <a:ext cx="11224269" cy="1789787"/>
          </a:xfrm>
        </p:spPr>
        <p:txBody>
          <a:bodyPr/>
          <a:lstStyle/>
          <a:p>
            <a:r>
              <a:rPr lang="en-US" b="1"/>
              <a:t>Prerequisites</a:t>
            </a:r>
          </a:p>
          <a:p>
            <a:pPr marL="457189" indent="-457189">
              <a:buAutoNum type="arabicPeriod"/>
            </a:pPr>
            <a:r>
              <a:rPr lang="en-US"/>
              <a:t>Must have a MathWorks Account</a:t>
            </a:r>
          </a:p>
          <a:p>
            <a:pPr marL="457189" indent="-457189">
              <a:buAutoNum type="arabicPeriod"/>
            </a:pPr>
            <a:r>
              <a:rPr lang="en-US"/>
              <a:t>Computer must meet the MATLAB system requirements (</a:t>
            </a:r>
            <a:r>
              <a:rPr lang="en-US">
                <a:hlinkClick r:id="rId3"/>
              </a:rPr>
              <a:t>Previous Releases’ requirements</a:t>
            </a:r>
            <a:r>
              <a:rPr lang="en-US"/>
              <a:t>)</a:t>
            </a:r>
          </a:p>
          <a:p>
            <a:r>
              <a:rPr lang="en-US"/>
              <a:t>For Windows, the requirements are (For other platforms, visit </a:t>
            </a:r>
            <a:r>
              <a:rPr lang="en-US">
                <a:hlinkClick r:id="rId4"/>
              </a:rPr>
              <a:t>Linux</a:t>
            </a:r>
            <a:r>
              <a:rPr lang="en-US"/>
              <a:t> or </a:t>
            </a:r>
            <a:r>
              <a:rPr lang="en-US">
                <a:hlinkClick r:id="rId5"/>
              </a:rPr>
              <a:t>macOS</a:t>
            </a:r>
            <a:r>
              <a:rPr lang="en-US"/>
              <a:t>):</a:t>
            </a:r>
          </a:p>
          <a:p>
            <a:pPr marL="380990" indent="-380990">
              <a:buFont typeface="Arial" panose="020B0604020202020204" pitchFamily="34" charset="0"/>
              <a:buChar char="•"/>
            </a:pPr>
            <a:endParaRPr lang="en-US"/>
          </a:p>
        </p:txBody>
      </p:sp>
      <p:sp>
        <p:nvSpPr>
          <p:cNvPr id="3" name="Slide Number Placeholder 2">
            <a:extLst>
              <a:ext uri="{FF2B5EF4-FFF2-40B4-BE49-F238E27FC236}">
                <a16:creationId xmlns:a16="http://schemas.microsoft.com/office/drawing/2014/main" id="{C1EC7B2E-155F-0722-2A82-56F61ABAFB0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a:t>
            </a:fld>
            <a:endParaRPr lang="en-US">
              <a:solidFill>
                <a:srgbClr val="4C555C"/>
              </a:solidFill>
            </a:endParaRPr>
          </a:p>
        </p:txBody>
      </p:sp>
      <p:sp>
        <p:nvSpPr>
          <p:cNvPr id="6" name="Title 5">
            <a:extLst>
              <a:ext uri="{FF2B5EF4-FFF2-40B4-BE49-F238E27FC236}">
                <a16:creationId xmlns:a16="http://schemas.microsoft.com/office/drawing/2014/main" id="{221B5EB9-57D5-4A05-B451-C7A5D62CF37B}"/>
              </a:ext>
            </a:extLst>
          </p:cNvPr>
          <p:cNvSpPr>
            <a:spLocks noGrp="1"/>
          </p:cNvSpPr>
          <p:nvPr>
            <p:ph type="title"/>
          </p:nvPr>
        </p:nvSpPr>
        <p:spPr/>
        <p:txBody>
          <a:bodyPr/>
          <a:lstStyle/>
          <a:p>
            <a:r>
              <a:rPr lang="en-US"/>
              <a:t>Installation Guide to MATLAB and Simulink R2025a</a:t>
            </a:r>
          </a:p>
        </p:txBody>
      </p:sp>
      <p:graphicFrame>
        <p:nvGraphicFramePr>
          <p:cNvPr id="9" name="Table 8">
            <a:extLst>
              <a:ext uri="{FF2B5EF4-FFF2-40B4-BE49-F238E27FC236}">
                <a16:creationId xmlns:a16="http://schemas.microsoft.com/office/drawing/2014/main" id="{AC34424E-1001-7175-6334-A850EA959595}"/>
              </a:ext>
            </a:extLst>
          </p:cNvPr>
          <p:cNvGraphicFramePr>
            <a:graphicFrameLocks noGrp="1"/>
          </p:cNvGraphicFramePr>
          <p:nvPr/>
        </p:nvGraphicFramePr>
        <p:xfrm>
          <a:off x="447965" y="2446925"/>
          <a:ext cx="11045125" cy="3986106"/>
        </p:xfrm>
        <a:graphic>
          <a:graphicData uri="http://schemas.openxmlformats.org/drawingml/2006/table">
            <a:tbl>
              <a:tblPr firstRow="1" bandRow="1">
                <a:tableStyleId>{5C22544A-7EE6-4342-B048-85BDC9FD1C3A}</a:tableStyleId>
              </a:tblPr>
              <a:tblGrid>
                <a:gridCol w="1353519">
                  <a:extLst>
                    <a:ext uri="{9D8B030D-6E8A-4147-A177-3AD203B41FA5}">
                      <a16:colId xmlns:a16="http://schemas.microsoft.com/office/drawing/2014/main" val="2087735505"/>
                    </a:ext>
                  </a:extLst>
                </a:gridCol>
                <a:gridCol w="5958003">
                  <a:extLst>
                    <a:ext uri="{9D8B030D-6E8A-4147-A177-3AD203B41FA5}">
                      <a16:colId xmlns:a16="http://schemas.microsoft.com/office/drawing/2014/main" val="3413464646"/>
                    </a:ext>
                  </a:extLst>
                </a:gridCol>
                <a:gridCol w="3733603">
                  <a:extLst>
                    <a:ext uri="{9D8B030D-6E8A-4147-A177-3AD203B41FA5}">
                      <a16:colId xmlns:a16="http://schemas.microsoft.com/office/drawing/2014/main" val="3857920296"/>
                    </a:ext>
                  </a:extLst>
                </a:gridCol>
              </a:tblGrid>
              <a:tr h="494453">
                <a:tc>
                  <a:txBody>
                    <a:bodyPr/>
                    <a:lstStyle/>
                    <a:p>
                      <a:r>
                        <a:rPr lang="en-US" sz="2400"/>
                        <a:t>Criteria</a:t>
                      </a:r>
                    </a:p>
                  </a:txBody>
                  <a:tcPr marL="121920" marR="121920" marT="60960" marB="60960"/>
                </a:tc>
                <a:tc>
                  <a:txBody>
                    <a:bodyPr/>
                    <a:lstStyle/>
                    <a:p>
                      <a:r>
                        <a:rPr lang="en-US" sz="2400"/>
                        <a:t>Recommended</a:t>
                      </a:r>
                    </a:p>
                  </a:txBody>
                  <a:tcPr marL="121920" marR="121920" marT="60960" marB="60960"/>
                </a:tc>
                <a:tc>
                  <a:txBody>
                    <a:bodyPr/>
                    <a:lstStyle/>
                    <a:p>
                      <a:r>
                        <a:rPr lang="en-US" sz="2400"/>
                        <a:t>Minimum</a:t>
                      </a:r>
                    </a:p>
                  </a:txBody>
                  <a:tcPr marL="121920" marR="121920" marT="60960" marB="60960"/>
                </a:tc>
                <a:extLst>
                  <a:ext uri="{0D108BD9-81ED-4DB2-BD59-A6C34878D82A}">
                    <a16:rowId xmlns:a16="http://schemas.microsoft.com/office/drawing/2014/main" val="3725856460"/>
                  </a:ext>
                </a:extLst>
              </a:tr>
              <a:tr h="762000">
                <a:tc>
                  <a:txBody>
                    <a:bodyPr/>
                    <a:lstStyle/>
                    <a:p>
                      <a:r>
                        <a:rPr lang="en-US" sz="2400"/>
                        <a:t>OS</a:t>
                      </a:r>
                    </a:p>
                  </a:txBody>
                  <a:tcPr marL="121920" marR="121920" marT="60960" marB="60960"/>
                </a:tc>
                <a:tc>
                  <a:txBody>
                    <a:bodyPr/>
                    <a:lstStyle/>
                    <a:p>
                      <a:pPr marL="285750" indent="-285750">
                        <a:buFont typeface="Arial" panose="020B0604020202020204" pitchFamily="34" charset="0"/>
                        <a:buChar char="•"/>
                      </a:pPr>
                      <a:r>
                        <a:rPr lang="en-US" sz="1800" b="0" i="0" kern="1200">
                          <a:solidFill>
                            <a:schemeClr val="dk1"/>
                          </a:solidFill>
                          <a:effectLst/>
                          <a:latin typeface="+mn-lt"/>
                          <a:ea typeface="+mn-ea"/>
                          <a:cs typeface="+mn-cs"/>
                        </a:rPr>
                        <a:t>Windows 10/11 (version 22H2 or higher)</a:t>
                      </a:r>
                      <a:r>
                        <a:rPr lang="en-US" sz="2400"/>
                        <a:t> </a:t>
                      </a:r>
                    </a:p>
                    <a:p>
                      <a:pPr marL="285750" indent="-285750">
                        <a:buFont typeface="Arial" panose="020B0604020202020204" pitchFamily="34" charset="0"/>
                        <a:buChar char="•"/>
                      </a:pPr>
                      <a:r>
                        <a:rPr lang="en-US" sz="1800" b="0" i="0" kern="1200">
                          <a:solidFill>
                            <a:schemeClr val="dk1"/>
                          </a:solidFill>
                          <a:effectLst/>
                          <a:latin typeface="+mn-lt"/>
                          <a:ea typeface="+mn-ea"/>
                          <a:cs typeface="+mn-cs"/>
                        </a:rPr>
                        <a:t>Windows Server 2022/2025</a:t>
                      </a:r>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243543595"/>
                  </a:ext>
                </a:extLst>
              </a:tr>
              <a:tr h="853440">
                <a:tc>
                  <a:txBody>
                    <a:bodyPr/>
                    <a:lstStyle/>
                    <a:p>
                      <a:r>
                        <a:rPr lang="en-US" sz="2400"/>
                        <a:t>Processor</a:t>
                      </a:r>
                    </a:p>
                  </a:txBody>
                  <a:tcPr marL="121920" marR="121920" marT="60960" marB="60960"/>
                </a:tc>
                <a:tc>
                  <a:txBody>
                    <a:bodyPr/>
                    <a:lstStyle/>
                    <a:p>
                      <a:pPr marL="285750" indent="-285750">
                        <a:buFont typeface="Arial" panose="020B0604020202020204" pitchFamily="34" charset="0"/>
                        <a:buChar char="•"/>
                      </a:pPr>
                      <a:r>
                        <a:rPr lang="en-US" sz="1800" b="0" i="0" kern="1200">
                          <a:solidFill>
                            <a:schemeClr val="dk1"/>
                          </a:solidFill>
                          <a:effectLst/>
                          <a:latin typeface="+mn-lt"/>
                          <a:ea typeface="+mn-ea"/>
                          <a:cs typeface="+mn-cs"/>
                        </a:rPr>
                        <a:t>Intel or AMD x86-64 processor with 4 or more cores </a:t>
                      </a:r>
                    </a:p>
                    <a:p>
                      <a:pPr marL="285750" indent="-285750">
                        <a:buFont typeface="Arial" panose="020B0604020202020204" pitchFamily="34" charset="0"/>
                        <a:buChar char="•"/>
                      </a:pPr>
                      <a:r>
                        <a:rPr lang="en-US" sz="1800" b="0" i="0" kern="1200">
                          <a:solidFill>
                            <a:schemeClr val="dk1"/>
                          </a:solidFill>
                          <a:effectLst/>
                          <a:latin typeface="+mn-lt"/>
                          <a:ea typeface="+mn-ea"/>
                          <a:cs typeface="+mn-cs"/>
                        </a:rPr>
                        <a:t>AVX2 instruction set support </a:t>
                      </a:r>
                    </a:p>
                  </a:txBody>
                  <a:tcPr marL="121920" marR="121920" marT="60960" marB="60960"/>
                </a:tc>
                <a:tc>
                  <a:txBody>
                    <a:bodyPr/>
                    <a:lstStyle/>
                    <a:p>
                      <a:pPr marL="285750" indent="-285750">
                        <a:buFont typeface="Arial" panose="020B0604020202020204" pitchFamily="34" charset="0"/>
                        <a:buChar char="•"/>
                      </a:pPr>
                      <a:r>
                        <a:rPr lang="en-US" sz="1800" b="0" i="0" kern="1200">
                          <a:solidFill>
                            <a:schemeClr val="dk1"/>
                          </a:solidFill>
                          <a:effectLst/>
                          <a:latin typeface="+mn-lt"/>
                          <a:ea typeface="+mn-ea"/>
                          <a:cs typeface="+mn-cs"/>
                        </a:rPr>
                        <a:t>Intel or AMD x86-64 processor with 2 or more cores</a:t>
                      </a:r>
                      <a:endParaRPr lang="en-US" sz="2400"/>
                    </a:p>
                  </a:txBody>
                  <a:tcPr marL="121920" marR="121920" marT="60960" marB="60960"/>
                </a:tc>
                <a:extLst>
                  <a:ext uri="{0D108BD9-81ED-4DB2-BD59-A6C34878D82A}">
                    <a16:rowId xmlns:a16="http://schemas.microsoft.com/office/drawing/2014/main" val="3155780787"/>
                  </a:ext>
                </a:extLst>
              </a:tr>
              <a:tr h="494453">
                <a:tc>
                  <a:txBody>
                    <a:bodyPr/>
                    <a:lstStyle/>
                    <a:p>
                      <a:r>
                        <a:rPr lang="en-US" sz="2400"/>
                        <a:t>RAM</a:t>
                      </a:r>
                    </a:p>
                  </a:txBody>
                  <a:tcPr marL="121920" marR="121920" marT="60960" marB="60960"/>
                </a:tc>
                <a:tc>
                  <a:txBody>
                    <a:bodyPr/>
                    <a:lstStyle/>
                    <a:p>
                      <a:pPr marL="285750" indent="-285750">
                        <a:buFont typeface="Arial" panose="020B0604020202020204" pitchFamily="34" charset="0"/>
                        <a:buChar char="•"/>
                      </a:pPr>
                      <a:r>
                        <a:rPr lang="en-US" sz="2400"/>
                        <a:t>16 GB</a:t>
                      </a:r>
                    </a:p>
                  </a:txBody>
                  <a:tcPr marL="121920" marR="121920" marT="60960" marB="60960"/>
                </a:tc>
                <a:tc>
                  <a:txBody>
                    <a:bodyPr/>
                    <a:lstStyle/>
                    <a:p>
                      <a:pPr marL="285750" indent="-285750">
                        <a:buFont typeface="Arial" panose="020B0604020202020204" pitchFamily="34" charset="0"/>
                        <a:buChar char="•"/>
                      </a:pPr>
                      <a:r>
                        <a:rPr lang="en-US" sz="2400"/>
                        <a:t>8 GB</a:t>
                      </a:r>
                    </a:p>
                  </a:txBody>
                  <a:tcPr marL="121920" marR="121920" marT="60960" marB="60960"/>
                </a:tc>
                <a:extLst>
                  <a:ext uri="{0D108BD9-81ED-4DB2-BD59-A6C34878D82A}">
                    <a16:rowId xmlns:a16="http://schemas.microsoft.com/office/drawing/2014/main" val="3701912354"/>
                  </a:ext>
                </a:extLst>
              </a:tr>
              <a:tr h="894080">
                <a:tc>
                  <a:txBody>
                    <a:bodyPr/>
                    <a:lstStyle/>
                    <a:p>
                      <a:r>
                        <a:rPr lang="en-US" sz="2400"/>
                        <a:t>Storage</a:t>
                      </a:r>
                    </a:p>
                  </a:txBody>
                  <a:tcPr marL="121920" marR="121920" marT="60960" marB="60960"/>
                </a:tc>
                <a:tc>
                  <a:txBody>
                    <a:bodyPr/>
                    <a:lstStyle/>
                    <a:p>
                      <a:pPr marL="285750" indent="-285750">
                        <a:buFont typeface="Arial" panose="020B0604020202020204" pitchFamily="34" charset="0"/>
                        <a:buChar char="•"/>
                      </a:pPr>
                      <a:r>
                        <a:rPr lang="en-US" sz="2400"/>
                        <a:t>4.2 GB for just MATLAB</a:t>
                      </a:r>
                    </a:p>
                    <a:p>
                      <a:pPr marL="285750" marR="0" lvl="0" indent="-2857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t>24 GB for an all products installation</a:t>
                      </a:r>
                    </a:p>
                  </a:txBody>
                  <a:tcPr marL="121920" marR="121920" marT="81280" marB="81280"/>
                </a:tc>
                <a:tc>
                  <a:txBody>
                    <a:bodyPr/>
                    <a:lstStyle/>
                    <a:p>
                      <a:endParaRPr lang="en-US" sz="2400"/>
                    </a:p>
                  </a:txBody>
                  <a:tcPr marL="121920" marR="121920" marT="60960" marB="60960"/>
                </a:tc>
                <a:extLst>
                  <a:ext uri="{0D108BD9-81ED-4DB2-BD59-A6C34878D82A}">
                    <a16:rowId xmlns:a16="http://schemas.microsoft.com/office/drawing/2014/main" val="62038266"/>
                  </a:ext>
                </a:extLst>
              </a:tr>
              <a:tr h="487680">
                <a:tc>
                  <a:txBody>
                    <a:bodyPr/>
                    <a:lstStyle/>
                    <a:p>
                      <a:r>
                        <a:rPr lang="en-US" sz="2400"/>
                        <a:t>GPU</a:t>
                      </a:r>
                    </a:p>
                  </a:txBody>
                  <a:tcPr marL="121920" marR="121920" marT="60960" marB="60960"/>
                </a:tc>
                <a:tc>
                  <a:txBody>
                    <a:bodyPr/>
                    <a:lstStyle/>
                    <a:p>
                      <a:pPr marL="285750" indent="-285750">
                        <a:buFont typeface="Arial" panose="020B0604020202020204" pitchFamily="34" charset="0"/>
                        <a:buChar char="•"/>
                      </a:pPr>
                      <a:r>
                        <a:rPr lang="en-US" sz="1800" b="0" i="0" kern="1200">
                          <a:solidFill>
                            <a:schemeClr val="dk1"/>
                          </a:solidFill>
                          <a:effectLst/>
                          <a:latin typeface="+mn-lt"/>
                          <a:ea typeface="+mn-ea"/>
                          <a:cs typeface="+mn-cs"/>
                        </a:rPr>
                        <a:t>WebGL 2.0 with at least 2 GB of memory</a:t>
                      </a:r>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362110272"/>
                  </a:ext>
                </a:extLst>
              </a:tr>
            </a:tbl>
          </a:graphicData>
        </a:graphic>
      </p:graphicFrame>
    </p:spTree>
    <p:extLst>
      <p:ext uri="{BB962C8B-B14F-4D97-AF65-F5344CB8AC3E}">
        <p14:creationId xmlns:p14="http://schemas.microsoft.com/office/powerpoint/2010/main" val="4155154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68312-34C2-DF3E-7A4B-912DF706FD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C19EE0-C82B-DDF1-DE1B-C2802CAB838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20</a:t>
            </a:fld>
            <a:endParaRPr lang="en-US">
              <a:solidFill>
                <a:srgbClr val="4C555C"/>
              </a:solidFill>
            </a:endParaRPr>
          </a:p>
        </p:txBody>
      </p:sp>
      <p:sp>
        <p:nvSpPr>
          <p:cNvPr id="6" name="Title 5">
            <a:extLst>
              <a:ext uri="{FF2B5EF4-FFF2-40B4-BE49-F238E27FC236}">
                <a16:creationId xmlns:a16="http://schemas.microsoft.com/office/drawing/2014/main" id="{D727CAAA-DAC4-DDF3-FF02-8A19BB4C194E}"/>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71C3DF65-E51C-C1D2-C47B-065B5001B686}"/>
              </a:ext>
            </a:extLst>
          </p:cNvPr>
          <p:cNvSpPr txBox="1"/>
          <p:nvPr/>
        </p:nvSpPr>
        <p:spPr>
          <a:xfrm>
            <a:off x="267856" y="643113"/>
            <a:ext cx="11820821" cy="1118127"/>
          </a:xfrm>
          <a:prstGeom prst="rect">
            <a:avLst/>
          </a:prstGeom>
          <a:noFill/>
        </p:spPr>
        <p:txBody>
          <a:bodyPr wrap="square" rtlCol="0">
            <a:spAutoFit/>
          </a:bodyPr>
          <a:lstStyle/>
          <a:p>
            <a:pPr defTabSz="609585"/>
            <a:r>
              <a:rPr lang="en-US" sz="2400" b="1" dirty="0">
                <a:solidFill>
                  <a:srgbClr val="4C555C"/>
                </a:solidFill>
                <a:latin typeface="Arial" panose="020B0604020202020204"/>
              </a:rPr>
              <a:t>Installation Steps</a:t>
            </a:r>
          </a:p>
          <a:p>
            <a:pPr defTabSz="609585"/>
            <a:r>
              <a:rPr lang="en-US" sz="2133" dirty="0">
                <a:solidFill>
                  <a:srgbClr val="4C555C"/>
                </a:solidFill>
                <a:latin typeface="Arial" panose="020B0604020202020204"/>
              </a:rPr>
              <a:t>19. </a:t>
            </a:r>
            <a:r>
              <a:rPr lang="en-US" sz="2133">
                <a:solidFill>
                  <a:srgbClr val="4C555C"/>
                </a:solidFill>
                <a:latin typeface="Arial" panose="020B0604020202020204"/>
              </a:rPr>
              <a:t>To view what add-ons are already installed on your computer, type </a:t>
            </a:r>
            <a:r>
              <a:rPr lang="en-US" sz="2133" i="1" dirty="0" err="1">
                <a:solidFill>
                  <a:srgbClr val="4C555C"/>
                </a:solidFill>
                <a:latin typeface="Arial" panose="020B0604020202020204"/>
              </a:rPr>
              <a:t>ver</a:t>
            </a:r>
            <a:r>
              <a:rPr lang="en-US" sz="2133" dirty="0">
                <a:solidFill>
                  <a:srgbClr val="4C555C"/>
                </a:solidFill>
                <a:latin typeface="Arial" panose="020B0604020202020204"/>
              </a:rPr>
              <a:t> in the Command Window and press Enter.</a:t>
            </a:r>
          </a:p>
        </p:txBody>
      </p:sp>
      <p:pic>
        <p:nvPicPr>
          <p:cNvPr id="8" name="Picture 7">
            <a:extLst>
              <a:ext uri="{FF2B5EF4-FFF2-40B4-BE49-F238E27FC236}">
                <a16:creationId xmlns:a16="http://schemas.microsoft.com/office/drawing/2014/main" id="{EADE5D93-2F00-BF4C-82D3-ACFE734C576C}"/>
              </a:ext>
            </a:extLst>
          </p:cNvPr>
          <p:cNvPicPr>
            <a:picLocks noChangeAspect="1"/>
          </p:cNvPicPr>
          <p:nvPr/>
        </p:nvPicPr>
        <p:blipFill>
          <a:blip r:embed="rId3"/>
          <a:stretch>
            <a:fillRect/>
          </a:stretch>
        </p:blipFill>
        <p:spPr>
          <a:xfrm>
            <a:off x="697104" y="1845248"/>
            <a:ext cx="10797793" cy="4063203"/>
          </a:xfrm>
          <a:prstGeom prst="rect">
            <a:avLst/>
          </a:prstGeom>
        </p:spPr>
      </p:pic>
    </p:spTree>
    <p:extLst>
      <p:ext uri="{BB962C8B-B14F-4D97-AF65-F5344CB8AC3E}">
        <p14:creationId xmlns:p14="http://schemas.microsoft.com/office/powerpoint/2010/main" val="3456166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D1E33101-3C38-C5F2-9378-C119F28C060D}"/>
              </a:ext>
            </a:extLst>
          </p:cNvPr>
          <p:cNvSpPr txBox="1">
            <a:spLocks/>
          </p:cNvSpPr>
          <p:nvPr/>
        </p:nvSpPr>
        <p:spPr>
          <a:xfrm>
            <a:off x="7681737" y="6346518"/>
            <a:ext cx="639367" cy="365125"/>
          </a:xfrm>
          <a:prstGeom prst="rect">
            <a:avLst/>
          </a:prstGeom>
        </p:spPr>
        <p:txBody>
          <a:bodyPr tIns="62400" rIns="0" anchor="ctr" anchorCtr="0"/>
          <a:lstStyle>
            <a:defPPr>
              <a:defRPr lang="en-US"/>
            </a:defPPr>
            <a:lvl1pPr marL="0" algn="r" defTabSz="457200" rtl="0" eaLnBrk="1" latinLnBrk="0" hangingPunct="1">
              <a:defRPr sz="9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2CB33EA-91D6-F140-A440-0A130B2A34DE}" type="slidenum">
              <a:rPr lang="en-US" sz="1200"/>
              <a:pPr/>
              <a:t>21</a:t>
            </a:fld>
            <a:endParaRPr lang="en-US" sz="1200"/>
          </a:p>
        </p:txBody>
      </p:sp>
      <p:sp>
        <p:nvSpPr>
          <p:cNvPr id="2" name="Title 1">
            <a:extLst>
              <a:ext uri="{FF2B5EF4-FFF2-40B4-BE49-F238E27FC236}">
                <a16:creationId xmlns:a16="http://schemas.microsoft.com/office/drawing/2014/main" id="{1EAA4BD9-BB16-E8B9-D12B-53F936A6B784}"/>
              </a:ext>
            </a:extLst>
          </p:cNvPr>
          <p:cNvSpPr>
            <a:spLocks noGrp="1"/>
          </p:cNvSpPr>
          <p:nvPr>
            <p:ph type="ctrTitle"/>
          </p:nvPr>
        </p:nvSpPr>
        <p:spPr>
          <a:xfrm>
            <a:off x="2894825" y="489227"/>
            <a:ext cx="4341091" cy="2666171"/>
          </a:xfrm>
        </p:spPr>
        <p:txBody>
          <a:bodyPr/>
          <a:lstStyle/>
          <a:p>
            <a:r>
              <a:rPr lang="en-CA"/>
              <a:t>Thank you</a:t>
            </a:r>
            <a:endParaRPr lang="en-US"/>
          </a:p>
        </p:txBody>
      </p:sp>
      <p:sp>
        <p:nvSpPr>
          <p:cNvPr id="10" name="Text Placeholder 3">
            <a:extLst>
              <a:ext uri="{FF2B5EF4-FFF2-40B4-BE49-F238E27FC236}">
                <a16:creationId xmlns:a16="http://schemas.microsoft.com/office/drawing/2014/main" id="{111C7DC4-5673-C148-7906-2704986BB784}"/>
              </a:ext>
            </a:extLst>
          </p:cNvPr>
          <p:cNvSpPr>
            <a:spLocks noGrp="1"/>
          </p:cNvSpPr>
          <p:nvPr>
            <p:ph type="body" sz="quarter" idx="10"/>
          </p:nvPr>
        </p:nvSpPr>
        <p:spPr>
          <a:xfrm>
            <a:off x="855134" y="4406901"/>
            <a:ext cx="1818217" cy="1358900"/>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419314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41B6-98ED-7145-656E-18A9A46EF13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59D642-C515-2F6E-14BE-A37FFD73AFE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a:t>
            </a:fld>
            <a:endParaRPr lang="en-US">
              <a:solidFill>
                <a:srgbClr val="4C555C"/>
              </a:solidFill>
            </a:endParaRPr>
          </a:p>
        </p:txBody>
      </p:sp>
      <p:sp>
        <p:nvSpPr>
          <p:cNvPr id="6" name="Title 5">
            <a:extLst>
              <a:ext uri="{FF2B5EF4-FFF2-40B4-BE49-F238E27FC236}">
                <a16:creationId xmlns:a16="http://schemas.microsoft.com/office/drawing/2014/main" id="{EE55E61A-D882-6543-6AE8-94CEBDCD03D1}"/>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18636FB7-A031-0C27-79E8-F09A27EE1D71}"/>
              </a:ext>
            </a:extLst>
          </p:cNvPr>
          <p:cNvSpPr txBox="1"/>
          <p:nvPr/>
        </p:nvSpPr>
        <p:spPr>
          <a:xfrm>
            <a:off x="267858" y="643112"/>
            <a:ext cx="11708068" cy="3416320"/>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marL="457189" indent="-457189" defTabSz="609585">
              <a:buFontTx/>
              <a:buAutoNum type="arabicPeriod"/>
            </a:pPr>
            <a:r>
              <a:rPr lang="en-US" sz="2400">
                <a:solidFill>
                  <a:srgbClr val="4C555C"/>
                </a:solidFill>
                <a:latin typeface="Arial" panose="020B0604020202020204"/>
              </a:rPr>
              <a:t>Sign in to MathWorks Account by going to </a:t>
            </a:r>
            <a:r>
              <a:rPr lang="en-US" sz="2400">
                <a:solidFill>
                  <a:srgbClr val="4C555C"/>
                </a:solidFill>
                <a:latin typeface="Arial" panose="020B0604020202020204"/>
                <a:hlinkClick r:id="rId3"/>
              </a:rPr>
              <a:t>https://www.mathworks.com/</a:t>
            </a:r>
            <a:r>
              <a:rPr lang="en-US" sz="2400">
                <a:solidFill>
                  <a:srgbClr val="4C555C"/>
                </a:solidFill>
                <a:latin typeface="Arial" panose="020B0604020202020204"/>
              </a:rPr>
              <a:t>.</a:t>
            </a:r>
          </a:p>
          <a:p>
            <a:pPr marL="457189" indent="-457189" defTabSz="609585">
              <a:buFontTx/>
              <a:buAutoNum type="arabicPeriod"/>
            </a:pPr>
            <a:endParaRPr lang="en-US" sz="2400">
              <a:solidFill>
                <a:srgbClr val="4C555C"/>
              </a:solidFill>
              <a:latin typeface="Arial" panose="020B0604020202020204"/>
            </a:endParaRPr>
          </a:p>
          <a:p>
            <a:pPr marL="457189" indent="-457189" defTabSz="609585">
              <a:buFontTx/>
              <a:buAutoNum type="arabicPeriod"/>
            </a:pPr>
            <a:endParaRPr lang="en-US" sz="2400">
              <a:solidFill>
                <a:srgbClr val="4C555C"/>
              </a:solidFill>
              <a:latin typeface="Arial" panose="020B0604020202020204"/>
            </a:endParaRPr>
          </a:p>
          <a:p>
            <a:pPr marL="457189" indent="-457189" defTabSz="609585">
              <a:buFontTx/>
              <a:buAutoNum type="arabicPeriod"/>
            </a:pPr>
            <a:endParaRPr lang="en-US" sz="2400">
              <a:solidFill>
                <a:srgbClr val="4C555C"/>
              </a:solidFill>
              <a:latin typeface="Arial" panose="020B0604020202020204"/>
            </a:endParaRPr>
          </a:p>
          <a:p>
            <a:pPr marL="457189" indent="-457189" defTabSz="609585">
              <a:buFontTx/>
              <a:buAutoNum type="arabicPeriod"/>
            </a:pPr>
            <a:endParaRPr lang="en-US" sz="2400">
              <a:solidFill>
                <a:srgbClr val="4C555C"/>
              </a:solidFill>
              <a:latin typeface="Arial" panose="020B0604020202020204"/>
            </a:endParaRPr>
          </a:p>
          <a:p>
            <a:pPr marL="457189" indent="-457189" defTabSz="609585">
              <a:buFontTx/>
              <a:buAutoNum type="arabicPeriod"/>
            </a:pPr>
            <a:endParaRPr lang="en-US" sz="2400">
              <a:solidFill>
                <a:srgbClr val="4C555C"/>
              </a:solidFill>
              <a:latin typeface="Arial" panose="020B0604020202020204"/>
            </a:endParaRPr>
          </a:p>
          <a:p>
            <a:pPr marL="457189" indent="-457189" defTabSz="609585">
              <a:buFontTx/>
              <a:buAutoNum type="arabicPeriod"/>
            </a:pPr>
            <a:r>
              <a:rPr lang="en-US" sz="2400">
                <a:solidFill>
                  <a:srgbClr val="4C555C"/>
                </a:solidFill>
                <a:latin typeface="Arial" panose="020B0604020202020204"/>
              </a:rPr>
              <a:t>Use the email address that is linked to the </a:t>
            </a:r>
            <a:r>
              <a:rPr lang="en-US" sz="2400" err="1">
                <a:solidFill>
                  <a:srgbClr val="4C555C"/>
                </a:solidFill>
                <a:latin typeface="Arial" panose="020B0604020202020204"/>
              </a:rPr>
              <a:t>licence</a:t>
            </a:r>
            <a:r>
              <a:rPr lang="en-US" sz="2400">
                <a:solidFill>
                  <a:srgbClr val="4C555C"/>
                </a:solidFill>
                <a:latin typeface="Arial" panose="020B0604020202020204"/>
              </a:rPr>
              <a:t>. </a:t>
            </a:r>
          </a:p>
          <a:p>
            <a:pPr marL="457189" indent="-457189" defTabSz="609585">
              <a:buFontTx/>
              <a:buAutoNum type="arabicPeriod"/>
            </a:pPr>
            <a:endParaRPr lang="en-US" sz="2400">
              <a:solidFill>
                <a:srgbClr val="4C555C"/>
              </a:solidFill>
              <a:latin typeface="Arial" panose="020B0604020202020204"/>
            </a:endParaRPr>
          </a:p>
        </p:txBody>
      </p:sp>
      <p:pic>
        <p:nvPicPr>
          <p:cNvPr id="11" name="Picture 10">
            <a:extLst>
              <a:ext uri="{FF2B5EF4-FFF2-40B4-BE49-F238E27FC236}">
                <a16:creationId xmlns:a16="http://schemas.microsoft.com/office/drawing/2014/main" id="{AAE086A4-3481-A151-A000-A19489FC5BF8}"/>
              </a:ext>
            </a:extLst>
          </p:cNvPr>
          <p:cNvPicPr>
            <a:picLocks noChangeAspect="1"/>
          </p:cNvPicPr>
          <p:nvPr/>
        </p:nvPicPr>
        <p:blipFill>
          <a:blip r:embed="rId4"/>
          <a:stretch>
            <a:fillRect/>
          </a:stretch>
        </p:blipFill>
        <p:spPr>
          <a:xfrm>
            <a:off x="0" y="1665471"/>
            <a:ext cx="12192000" cy="1398456"/>
          </a:xfrm>
          <a:prstGeom prst="rect">
            <a:avLst/>
          </a:prstGeom>
        </p:spPr>
      </p:pic>
      <p:pic>
        <p:nvPicPr>
          <p:cNvPr id="12" name="Picture 11">
            <a:extLst>
              <a:ext uri="{FF2B5EF4-FFF2-40B4-BE49-F238E27FC236}">
                <a16:creationId xmlns:a16="http://schemas.microsoft.com/office/drawing/2014/main" id="{8CAB5930-0044-C398-296E-9F08429A96B4}"/>
              </a:ext>
            </a:extLst>
          </p:cNvPr>
          <p:cNvPicPr>
            <a:picLocks noChangeAspect="1"/>
          </p:cNvPicPr>
          <p:nvPr/>
        </p:nvPicPr>
        <p:blipFill>
          <a:blip r:embed="rId5"/>
          <a:stretch>
            <a:fillRect/>
          </a:stretch>
        </p:blipFill>
        <p:spPr>
          <a:xfrm>
            <a:off x="3166432" y="3634073"/>
            <a:ext cx="3218869" cy="2476052"/>
          </a:xfrm>
          <a:prstGeom prst="rect">
            <a:avLst/>
          </a:prstGeom>
        </p:spPr>
      </p:pic>
    </p:spTree>
    <p:extLst>
      <p:ext uri="{BB962C8B-B14F-4D97-AF65-F5344CB8AC3E}">
        <p14:creationId xmlns:p14="http://schemas.microsoft.com/office/powerpoint/2010/main" val="336736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637A-F85C-BA11-77D9-6F9FC828FFE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5D7AF-CDD9-59E0-09BD-ACE0FF12796A}"/>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a:t>
            </a:fld>
            <a:endParaRPr lang="en-US">
              <a:solidFill>
                <a:srgbClr val="4C555C"/>
              </a:solidFill>
            </a:endParaRPr>
          </a:p>
        </p:txBody>
      </p:sp>
      <p:sp>
        <p:nvSpPr>
          <p:cNvPr id="6" name="Title 5">
            <a:extLst>
              <a:ext uri="{FF2B5EF4-FFF2-40B4-BE49-F238E27FC236}">
                <a16:creationId xmlns:a16="http://schemas.microsoft.com/office/drawing/2014/main" id="{2D83751F-36E0-71A4-F12D-70762133C208}"/>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72A18877-6235-F271-2460-D0571B04E45D}"/>
              </a:ext>
            </a:extLst>
          </p:cNvPr>
          <p:cNvSpPr txBox="1"/>
          <p:nvPr/>
        </p:nvSpPr>
        <p:spPr>
          <a:xfrm>
            <a:off x="267858" y="643112"/>
            <a:ext cx="11708068" cy="1938992"/>
          </a:xfrm>
          <a:prstGeom prst="rect">
            <a:avLst/>
          </a:prstGeom>
          <a:noFill/>
        </p:spPr>
        <p:txBody>
          <a:bodyPr wrap="square" rtlCol="0">
            <a:spAutoFit/>
          </a:bodyPr>
          <a:lstStyle/>
          <a:p>
            <a:pPr defTabSz="609585"/>
            <a:r>
              <a:rPr lang="en-US" sz="2400" b="1" dirty="0">
                <a:solidFill>
                  <a:srgbClr val="4C555C"/>
                </a:solidFill>
                <a:latin typeface="Arial" panose="020B0604020202020204"/>
              </a:rPr>
              <a:t>Installation Steps</a:t>
            </a:r>
          </a:p>
          <a:p>
            <a:pPr defTabSz="609585"/>
            <a:r>
              <a:rPr lang="en-US" sz="2400" dirty="0">
                <a:solidFill>
                  <a:srgbClr val="4C555C"/>
                </a:solidFill>
                <a:latin typeface="Arial" panose="020B0604020202020204"/>
              </a:rPr>
              <a:t>3. Go to </a:t>
            </a:r>
            <a:r>
              <a:rPr lang="en-US" sz="2400" dirty="0">
                <a:solidFill>
                  <a:srgbClr val="4C555C"/>
                </a:solidFill>
                <a:latin typeface="Arial" panose="020B0604020202020204"/>
                <a:hlinkClick r:id="rId3"/>
              </a:rPr>
              <a:t>https://www.mathworks.com/downloads</a:t>
            </a:r>
            <a:r>
              <a:rPr lang="en-US" sz="2400" dirty="0">
                <a:solidFill>
                  <a:srgbClr val="4C555C"/>
                </a:solidFill>
                <a:latin typeface="Arial" panose="020B0604020202020204"/>
              </a:rPr>
              <a:t> and choose the desired release. </a:t>
            </a:r>
          </a:p>
          <a:p>
            <a:pPr defTabSz="609585"/>
            <a:r>
              <a:rPr lang="en-US" sz="2400" dirty="0">
                <a:solidFill>
                  <a:srgbClr val="4C555C"/>
                </a:solidFill>
                <a:latin typeface="Arial" panose="020B0604020202020204"/>
              </a:rPr>
              <a:t>4. Choose the OS platform compatible to your computer.</a:t>
            </a:r>
          </a:p>
          <a:p>
            <a:pPr defTabSz="609585"/>
            <a:endParaRPr lang="en-US" sz="2400" dirty="0">
              <a:solidFill>
                <a:srgbClr val="4C555C"/>
              </a:solidFill>
              <a:latin typeface="Arial" panose="020B0604020202020204"/>
            </a:endParaRPr>
          </a:p>
          <a:p>
            <a:pPr marL="457189" indent="-457189" defTabSz="609585">
              <a:buFontTx/>
              <a:buAutoNum type="arabicPeriod"/>
            </a:pPr>
            <a:endParaRPr lang="en-US" sz="2400" dirty="0">
              <a:solidFill>
                <a:srgbClr val="4C555C"/>
              </a:solidFill>
              <a:latin typeface="Arial" panose="020B0604020202020204"/>
            </a:endParaRPr>
          </a:p>
        </p:txBody>
      </p:sp>
      <p:pic>
        <p:nvPicPr>
          <p:cNvPr id="9" name="Picture 8">
            <a:extLst>
              <a:ext uri="{FF2B5EF4-FFF2-40B4-BE49-F238E27FC236}">
                <a16:creationId xmlns:a16="http://schemas.microsoft.com/office/drawing/2014/main" id="{E39FD757-A6C9-3C91-49E3-15B4482457E9}"/>
              </a:ext>
            </a:extLst>
          </p:cNvPr>
          <p:cNvPicPr>
            <a:picLocks noChangeAspect="1"/>
          </p:cNvPicPr>
          <p:nvPr/>
        </p:nvPicPr>
        <p:blipFill>
          <a:blip r:embed="rId4"/>
          <a:stretch>
            <a:fillRect/>
          </a:stretch>
        </p:blipFill>
        <p:spPr>
          <a:xfrm>
            <a:off x="1704813" y="1983783"/>
            <a:ext cx="8475480" cy="3729924"/>
          </a:xfrm>
          <a:prstGeom prst="rect">
            <a:avLst/>
          </a:prstGeom>
        </p:spPr>
      </p:pic>
      <p:sp>
        <p:nvSpPr>
          <p:cNvPr id="4" name="Oval 3">
            <a:extLst>
              <a:ext uri="{FF2B5EF4-FFF2-40B4-BE49-F238E27FC236}">
                <a16:creationId xmlns:a16="http://schemas.microsoft.com/office/drawing/2014/main" id="{2C5BDBE8-9CD9-DC64-F194-B4E553A3CD02}"/>
              </a:ext>
            </a:extLst>
          </p:cNvPr>
          <p:cNvSpPr/>
          <p:nvPr/>
        </p:nvSpPr>
        <p:spPr>
          <a:xfrm>
            <a:off x="1862203" y="3429001"/>
            <a:ext cx="417535" cy="420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609585"/>
            <a:r>
              <a:rPr lang="en-US" sz="2400">
                <a:solidFill>
                  <a:srgbClr val="4C555C"/>
                </a:solidFill>
                <a:latin typeface="Arial" panose="020B0604020202020204"/>
              </a:rPr>
              <a:t>3</a:t>
            </a:r>
          </a:p>
        </p:txBody>
      </p:sp>
      <p:sp>
        <p:nvSpPr>
          <p:cNvPr id="5" name="Oval 4">
            <a:extLst>
              <a:ext uri="{FF2B5EF4-FFF2-40B4-BE49-F238E27FC236}">
                <a16:creationId xmlns:a16="http://schemas.microsoft.com/office/drawing/2014/main" id="{6CC4B7E7-16B7-A472-767E-04BB5DFF6B26}"/>
              </a:ext>
            </a:extLst>
          </p:cNvPr>
          <p:cNvSpPr/>
          <p:nvPr/>
        </p:nvSpPr>
        <p:spPr>
          <a:xfrm>
            <a:off x="3986061" y="4909856"/>
            <a:ext cx="417535" cy="4206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609585"/>
            <a:r>
              <a:rPr lang="en-US" sz="2400">
                <a:solidFill>
                  <a:srgbClr val="4C555C"/>
                </a:solidFill>
                <a:latin typeface="Arial" panose="020B0604020202020204"/>
              </a:rPr>
              <a:t>4</a:t>
            </a:r>
          </a:p>
        </p:txBody>
      </p:sp>
    </p:spTree>
    <p:extLst>
      <p:ext uri="{BB962C8B-B14F-4D97-AF65-F5344CB8AC3E}">
        <p14:creationId xmlns:p14="http://schemas.microsoft.com/office/powerpoint/2010/main" val="4085957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130C-9F1B-2C48-66BE-05140F180F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46255F-6442-8B59-C6EF-6DC32F335EEE}"/>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5</a:t>
            </a:fld>
            <a:endParaRPr lang="en-US">
              <a:solidFill>
                <a:srgbClr val="4C555C"/>
              </a:solidFill>
            </a:endParaRPr>
          </a:p>
        </p:txBody>
      </p:sp>
      <p:sp>
        <p:nvSpPr>
          <p:cNvPr id="6" name="Title 5">
            <a:extLst>
              <a:ext uri="{FF2B5EF4-FFF2-40B4-BE49-F238E27FC236}">
                <a16:creationId xmlns:a16="http://schemas.microsoft.com/office/drawing/2014/main" id="{8E42B8CA-0314-06E0-B168-39CEFCED437F}"/>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60A377AC-5680-7E35-4325-C150882EB97C}"/>
              </a:ext>
            </a:extLst>
          </p:cNvPr>
          <p:cNvSpPr txBox="1"/>
          <p:nvPr/>
        </p:nvSpPr>
        <p:spPr>
          <a:xfrm>
            <a:off x="267859" y="643112"/>
            <a:ext cx="6324088" cy="1200329"/>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400">
                <a:solidFill>
                  <a:srgbClr val="4C555C"/>
                </a:solidFill>
                <a:latin typeface="Arial" panose="020B0604020202020204"/>
              </a:rPr>
              <a:t>5. Download the executable (.exe file).</a:t>
            </a:r>
            <a:br>
              <a:rPr lang="en-US" sz="2400">
                <a:solidFill>
                  <a:srgbClr val="4C555C"/>
                </a:solidFill>
                <a:latin typeface="Arial" panose="020B0604020202020204"/>
              </a:rPr>
            </a:br>
            <a:endParaRPr lang="en-US" sz="2400">
              <a:solidFill>
                <a:srgbClr val="4C555C"/>
              </a:solidFill>
              <a:latin typeface="Arial" panose="020B0604020202020204"/>
            </a:endParaRPr>
          </a:p>
        </p:txBody>
      </p:sp>
      <p:pic>
        <p:nvPicPr>
          <p:cNvPr id="8" name="Picture 7">
            <a:extLst>
              <a:ext uri="{FF2B5EF4-FFF2-40B4-BE49-F238E27FC236}">
                <a16:creationId xmlns:a16="http://schemas.microsoft.com/office/drawing/2014/main" id="{558D432D-7EDE-90AF-88D9-D9DBC6CC7DA6}"/>
              </a:ext>
            </a:extLst>
          </p:cNvPr>
          <p:cNvPicPr>
            <a:picLocks noChangeAspect="1"/>
          </p:cNvPicPr>
          <p:nvPr/>
        </p:nvPicPr>
        <p:blipFill>
          <a:blip r:embed="rId3"/>
          <a:stretch>
            <a:fillRect/>
          </a:stretch>
        </p:blipFill>
        <p:spPr>
          <a:xfrm>
            <a:off x="2003227" y="1517527"/>
            <a:ext cx="8185547" cy="4412755"/>
          </a:xfrm>
          <a:prstGeom prst="rect">
            <a:avLst/>
          </a:prstGeom>
        </p:spPr>
      </p:pic>
    </p:spTree>
    <p:extLst>
      <p:ext uri="{BB962C8B-B14F-4D97-AF65-F5344CB8AC3E}">
        <p14:creationId xmlns:p14="http://schemas.microsoft.com/office/powerpoint/2010/main" val="1282789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095C3-6279-D76A-7596-7940F811C67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B21455-C5C5-8466-89CC-36315196C64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6</a:t>
            </a:fld>
            <a:endParaRPr lang="en-US">
              <a:solidFill>
                <a:srgbClr val="4C555C"/>
              </a:solidFill>
            </a:endParaRPr>
          </a:p>
        </p:txBody>
      </p:sp>
      <p:sp>
        <p:nvSpPr>
          <p:cNvPr id="6" name="Title 5">
            <a:extLst>
              <a:ext uri="{FF2B5EF4-FFF2-40B4-BE49-F238E27FC236}">
                <a16:creationId xmlns:a16="http://schemas.microsoft.com/office/drawing/2014/main" id="{CFE2FAC5-C3F0-CBCA-1521-C8E1813D6E45}"/>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C38020AE-C291-825B-1560-A643974571ED}"/>
              </a:ext>
            </a:extLst>
          </p:cNvPr>
          <p:cNvSpPr txBox="1"/>
          <p:nvPr/>
        </p:nvSpPr>
        <p:spPr>
          <a:xfrm>
            <a:off x="267859" y="643113"/>
            <a:ext cx="11047320" cy="1200329"/>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400">
                <a:solidFill>
                  <a:srgbClr val="4C555C"/>
                </a:solidFill>
                <a:latin typeface="Arial" panose="020B0604020202020204"/>
              </a:rPr>
              <a:t>6. After the download is completed, double-click the .exe file to unzip the file. It takes a few seconds to unzip. </a:t>
            </a:r>
          </a:p>
        </p:txBody>
      </p:sp>
      <p:pic>
        <p:nvPicPr>
          <p:cNvPr id="8" name="Picture 7">
            <a:extLst>
              <a:ext uri="{FF2B5EF4-FFF2-40B4-BE49-F238E27FC236}">
                <a16:creationId xmlns:a16="http://schemas.microsoft.com/office/drawing/2014/main" id="{CE6C6B05-0A0D-7123-2005-611C7770C2D5}"/>
              </a:ext>
            </a:extLst>
          </p:cNvPr>
          <p:cNvPicPr>
            <a:picLocks noChangeAspect="1"/>
          </p:cNvPicPr>
          <p:nvPr/>
        </p:nvPicPr>
        <p:blipFill>
          <a:blip r:embed="rId3"/>
          <a:stretch>
            <a:fillRect/>
          </a:stretch>
        </p:blipFill>
        <p:spPr>
          <a:xfrm>
            <a:off x="2757536" y="1874219"/>
            <a:ext cx="6067965" cy="1764943"/>
          </a:xfrm>
          <a:prstGeom prst="rect">
            <a:avLst/>
          </a:prstGeom>
        </p:spPr>
      </p:pic>
      <p:pic>
        <p:nvPicPr>
          <p:cNvPr id="11" name="Picture 10">
            <a:extLst>
              <a:ext uri="{FF2B5EF4-FFF2-40B4-BE49-F238E27FC236}">
                <a16:creationId xmlns:a16="http://schemas.microsoft.com/office/drawing/2014/main" id="{1E297407-85A1-27B4-CB70-5362C1F7ED10}"/>
              </a:ext>
            </a:extLst>
          </p:cNvPr>
          <p:cNvPicPr>
            <a:picLocks noChangeAspect="1"/>
          </p:cNvPicPr>
          <p:nvPr/>
        </p:nvPicPr>
        <p:blipFill>
          <a:blip r:embed="rId4"/>
          <a:stretch>
            <a:fillRect/>
          </a:stretch>
        </p:blipFill>
        <p:spPr>
          <a:xfrm>
            <a:off x="3866686" y="3759647"/>
            <a:ext cx="3849665" cy="2221243"/>
          </a:xfrm>
          <a:prstGeom prst="rect">
            <a:avLst/>
          </a:prstGeom>
        </p:spPr>
      </p:pic>
    </p:spTree>
    <p:extLst>
      <p:ext uri="{BB962C8B-B14F-4D97-AF65-F5344CB8AC3E}">
        <p14:creationId xmlns:p14="http://schemas.microsoft.com/office/powerpoint/2010/main" val="424346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0148-E32C-A940-826B-A2AA857439A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3002B6-5A64-8416-6934-14B24FBA1192}"/>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7</a:t>
            </a:fld>
            <a:endParaRPr lang="en-US">
              <a:solidFill>
                <a:srgbClr val="4C555C"/>
              </a:solidFill>
            </a:endParaRPr>
          </a:p>
        </p:txBody>
      </p:sp>
      <p:sp>
        <p:nvSpPr>
          <p:cNvPr id="6" name="Title 5">
            <a:extLst>
              <a:ext uri="{FF2B5EF4-FFF2-40B4-BE49-F238E27FC236}">
                <a16:creationId xmlns:a16="http://schemas.microsoft.com/office/drawing/2014/main" id="{7D24C61E-F02F-2244-63C8-86F471DD526B}"/>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3CBDCE4D-9795-CB4C-60B8-749A6415999C}"/>
              </a:ext>
            </a:extLst>
          </p:cNvPr>
          <p:cNvSpPr txBox="1"/>
          <p:nvPr/>
        </p:nvSpPr>
        <p:spPr>
          <a:xfrm>
            <a:off x="267858" y="643113"/>
            <a:ext cx="11523308" cy="1200329"/>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endParaRPr lang="en-US" sz="2400">
              <a:solidFill>
                <a:srgbClr val="4C555C"/>
              </a:solidFill>
              <a:latin typeface="Arial" panose="020B0604020202020204"/>
            </a:endParaRPr>
          </a:p>
          <a:p>
            <a:pPr defTabSz="609585"/>
            <a:r>
              <a:rPr lang="en-US" sz="2400">
                <a:solidFill>
                  <a:srgbClr val="4C555C"/>
                </a:solidFill>
                <a:latin typeface="Arial" panose="020B0604020202020204"/>
              </a:rPr>
              <a:t>7. In the pop-up window of “Do you want to allow this app to make changes to your device?”, press yes.</a:t>
            </a:r>
          </a:p>
        </p:txBody>
      </p:sp>
      <p:pic>
        <p:nvPicPr>
          <p:cNvPr id="11" name="Picture 10">
            <a:extLst>
              <a:ext uri="{FF2B5EF4-FFF2-40B4-BE49-F238E27FC236}">
                <a16:creationId xmlns:a16="http://schemas.microsoft.com/office/drawing/2014/main" id="{A391968D-CCB2-F16A-1CA3-CBBCF25188C9}"/>
              </a:ext>
            </a:extLst>
          </p:cNvPr>
          <p:cNvPicPr>
            <a:picLocks noChangeAspect="1"/>
          </p:cNvPicPr>
          <p:nvPr/>
        </p:nvPicPr>
        <p:blipFill>
          <a:blip r:embed="rId3"/>
          <a:stretch>
            <a:fillRect/>
          </a:stretch>
        </p:blipFill>
        <p:spPr>
          <a:xfrm>
            <a:off x="3744295" y="1874219"/>
            <a:ext cx="4703411" cy="3976459"/>
          </a:xfrm>
          <a:prstGeom prst="rect">
            <a:avLst/>
          </a:prstGeom>
        </p:spPr>
      </p:pic>
    </p:spTree>
    <p:extLst>
      <p:ext uri="{BB962C8B-B14F-4D97-AF65-F5344CB8AC3E}">
        <p14:creationId xmlns:p14="http://schemas.microsoft.com/office/powerpoint/2010/main" val="3634715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1ECB0-75E8-A41A-AE30-B40037CDA2D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60B47-1B9C-3DCC-97E6-AEF046E9452A}"/>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8</a:t>
            </a:fld>
            <a:endParaRPr lang="en-US">
              <a:solidFill>
                <a:srgbClr val="4C555C"/>
              </a:solidFill>
            </a:endParaRPr>
          </a:p>
        </p:txBody>
      </p:sp>
      <p:sp>
        <p:nvSpPr>
          <p:cNvPr id="6" name="Title 5">
            <a:extLst>
              <a:ext uri="{FF2B5EF4-FFF2-40B4-BE49-F238E27FC236}">
                <a16:creationId xmlns:a16="http://schemas.microsoft.com/office/drawing/2014/main" id="{5C99F66F-3B3B-5FB1-815C-D22B773BD107}"/>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0559CE7F-F93B-CB1C-4B43-BFC6416EB411}"/>
              </a:ext>
            </a:extLst>
          </p:cNvPr>
          <p:cNvSpPr txBox="1"/>
          <p:nvPr/>
        </p:nvSpPr>
        <p:spPr>
          <a:xfrm>
            <a:off x="267859" y="643112"/>
            <a:ext cx="11514957" cy="1569660"/>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endParaRPr lang="en-US" sz="2400">
              <a:solidFill>
                <a:srgbClr val="4C555C"/>
              </a:solidFill>
              <a:latin typeface="Arial" panose="020B0604020202020204"/>
            </a:endParaRPr>
          </a:p>
          <a:p>
            <a:pPr defTabSz="609585"/>
            <a:r>
              <a:rPr lang="en-US" sz="2400">
                <a:solidFill>
                  <a:srgbClr val="4C555C"/>
                </a:solidFill>
                <a:latin typeface="Arial" panose="020B0604020202020204"/>
              </a:rPr>
              <a:t>8. In the MathWorks Product Installer pop-up window, enter the same email address and password that was used to sign in to MathWorks and press Next.</a:t>
            </a:r>
          </a:p>
          <a:p>
            <a:pPr marL="457189" indent="-457189" defTabSz="609585">
              <a:buFontTx/>
              <a:buAutoNum type="arabicPeriod"/>
            </a:pPr>
            <a:endParaRPr lang="en-US" sz="2400">
              <a:solidFill>
                <a:srgbClr val="4C555C"/>
              </a:solidFill>
              <a:latin typeface="Arial" panose="020B0604020202020204"/>
            </a:endParaRPr>
          </a:p>
        </p:txBody>
      </p:sp>
      <p:pic>
        <p:nvPicPr>
          <p:cNvPr id="7" name="Picture 6">
            <a:extLst>
              <a:ext uri="{FF2B5EF4-FFF2-40B4-BE49-F238E27FC236}">
                <a16:creationId xmlns:a16="http://schemas.microsoft.com/office/drawing/2014/main" id="{F17E9A74-DEFF-518C-38A6-16AC911A8B0A}"/>
              </a:ext>
            </a:extLst>
          </p:cNvPr>
          <p:cNvPicPr>
            <a:picLocks noChangeAspect="1"/>
          </p:cNvPicPr>
          <p:nvPr/>
        </p:nvPicPr>
        <p:blipFill>
          <a:blip r:embed="rId3"/>
          <a:stretch>
            <a:fillRect/>
          </a:stretch>
        </p:blipFill>
        <p:spPr>
          <a:xfrm>
            <a:off x="3390377" y="1973817"/>
            <a:ext cx="5274168" cy="4086473"/>
          </a:xfrm>
          <a:prstGeom prst="rect">
            <a:avLst/>
          </a:prstGeom>
        </p:spPr>
      </p:pic>
    </p:spTree>
    <p:extLst>
      <p:ext uri="{BB962C8B-B14F-4D97-AF65-F5344CB8AC3E}">
        <p14:creationId xmlns:p14="http://schemas.microsoft.com/office/powerpoint/2010/main" val="316208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CDFF-1795-B418-05F9-0B4D251D597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A299F-F87D-4316-564C-A3E9E5B647F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9</a:t>
            </a:fld>
            <a:endParaRPr lang="en-US">
              <a:solidFill>
                <a:srgbClr val="4C555C"/>
              </a:solidFill>
            </a:endParaRPr>
          </a:p>
        </p:txBody>
      </p:sp>
      <p:sp>
        <p:nvSpPr>
          <p:cNvPr id="6" name="Title 5">
            <a:extLst>
              <a:ext uri="{FF2B5EF4-FFF2-40B4-BE49-F238E27FC236}">
                <a16:creationId xmlns:a16="http://schemas.microsoft.com/office/drawing/2014/main" id="{44C41EEA-B316-C3F3-08D0-8E28933A8C32}"/>
              </a:ext>
            </a:extLst>
          </p:cNvPr>
          <p:cNvSpPr>
            <a:spLocks noGrp="1"/>
          </p:cNvSpPr>
          <p:nvPr>
            <p:ph type="title"/>
          </p:nvPr>
        </p:nvSpPr>
        <p:spPr/>
        <p:txBody>
          <a:bodyPr/>
          <a:lstStyle/>
          <a:p>
            <a:r>
              <a:rPr lang="en-US"/>
              <a:t>Installation Guide to MATLAB and Simulink R2025a</a:t>
            </a:r>
          </a:p>
        </p:txBody>
      </p:sp>
      <p:sp>
        <p:nvSpPr>
          <p:cNvPr id="10" name="TextBox 9">
            <a:extLst>
              <a:ext uri="{FF2B5EF4-FFF2-40B4-BE49-F238E27FC236}">
                <a16:creationId xmlns:a16="http://schemas.microsoft.com/office/drawing/2014/main" id="{B271E4AD-CCF3-8CA0-7FAB-1B0DC49120A1}"/>
              </a:ext>
            </a:extLst>
          </p:cNvPr>
          <p:cNvSpPr txBox="1"/>
          <p:nvPr/>
        </p:nvSpPr>
        <p:spPr>
          <a:xfrm>
            <a:off x="267858" y="643113"/>
            <a:ext cx="10539628" cy="830997"/>
          </a:xfrm>
          <a:prstGeom prst="rect">
            <a:avLst/>
          </a:prstGeom>
          <a:noFill/>
        </p:spPr>
        <p:txBody>
          <a:bodyPr wrap="square" rtlCol="0">
            <a:spAutoFit/>
          </a:bodyPr>
          <a:lstStyle/>
          <a:p>
            <a:pPr defTabSz="609585"/>
            <a:r>
              <a:rPr lang="en-US" sz="2400" b="1">
                <a:solidFill>
                  <a:srgbClr val="4C555C"/>
                </a:solidFill>
                <a:latin typeface="Arial" panose="020B0604020202020204"/>
              </a:rPr>
              <a:t>Installation Steps</a:t>
            </a:r>
          </a:p>
          <a:p>
            <a:pPr defTabSz="609585"/>
            <a:r>
              <a:rPr lang="en-US" sz="2400">
                <a:solidFill>
                  <a:srgbClr val="4C555C"/>
                </a:solidFill>
                <a:latin typeface="Arial" panose="020B0604020202020204"/>
              </a:rPr>
              <a:t>9. Next, accept the terms of the </a:t>
            </a:r>
            <a:r>
              <a:rPr lang="en-US" sz="2400" err="1">
                <a:solidFill>
                  <a:srgbClr val="4C555C"/>
                </a:solidFill>
                <a:latin typeface="Arial" panose="020B0604020202020204"/>
              </a:rPr>
              <a:t>licence</a:t>
            </a:r>
            <a:r>
              <a:rPr lang="en-US" sz="2400">
                <a:solidFill>
                  <a:srgbClr val="4C555C"/>
                </a:solidFill>
                <a:latin typeface="Arial" panose="020B0604020202020204"/>
              </a:rPr>
              <a:t> agreement and press Next.</a:t>
            </a:r>
          </a:p>
        </p:txBody>
      </p:sp>
      <p:pic>
        <p:nvPicPr>
          <p:cNvPr id="8" name="Picture 7" descr="A screenshot of a computer&#10;&#10;AI-generated content may be incorrect.">
            <a:extLst>
              <a:ext uri="{FF2B5EF4-FFF2-40B4-BE49-F238E27FC236}">
                <a16:creationId xmlns:a16="http://schemas.microsoft.com/office/drawing/2014/main" id="{CE44ACCE-6EA9-1D06-BC06-80C22B6B2513}"/>
              </a:ext>
            </a:extLst>
          </p:cNvPr>
          <p:cNvPicPr>
            <a:picLocks noChangeAspect="1"/>
          </p:cNvPicPr>
          <p:nvPr/>
        </p:nvPicPr>
        <p:blipFill>
          <a:blip r:embed="rId3"/>
          <a:stretch>
            <a:fillRect/>
          </a:stretch>
        </p:blipFill>
        <p:spPr>
          <a:xfrm>
            <a:off x="3317359" y="1586631"/>
            <a:ext cx="5557283" cy="4298128"/>
          </a:xfrm>
          <a:prstGeom prst="rect">
            <a:avLst/>
          </a:prstGeom>
        </p:spPr>
      </p:pic>
    </p:spTree>
    <p:extLst>
      <p:ext uri="{BB962C8B-B14F-4D97-AF65-F5344CB8AC3E}">
        <p14:creationId xmlns:p14="http://schemas.microsoft.com/office/powerpoint/2010/main" val="1588470870"/>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281</TotalTime>
  <Words>1301</Words>
  <Application>Microsoft Office PowerPoint</Application>
  <PresentationFormat>Widescreen</PresentationFormat>
  <Paragraphs>164</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Aptos</vt:lpstr>
      <vt:lpstr>Arial</vt:lpstr>
      <vt:lpstr>Courier New</vt:lpstr>
      <vt:lpstr>McMaster Brighter World Theme</vt:lpstr>
      <vt:lpstr>Installation Guide to MATLAB and Simulink R2025a </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and Simulink R2025a</vt:lpstr>
      <vt:lpstr>Installation Guide to MATLAB R2025a</vt:lpstr>
      <vt:lpstr>Installation Guide to MATLAB and Simulink R2025a</vt:lpstr>
      <vt:lpstr>Installation Guide to MATLAB and Simulink R2025a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Tridib Banik</dc:creator>
  <cp:lastModifiedBy>Tridib Banik</cp:lastModifiedBy>
  <cp:revision>1</cp:revision>
  <dcterms:created xsi:type="dcterms:W3CDTF">2025-07-13T19:15:25Z</dcterms:created>
  <dcterms:modified xsi:type="dcterms:W3CDTF">2025-07-25T22:18:13Z</dcterms:modified>
</cp:coreProperties>
</file>